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60" r:id="rId5"/>
    <p:sldId id="261" r:id="rId6"/>
    <p:sldId id="259"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71" autoAdjust="0"/>
  </p:normalViewPr>
  <p:slideViewPr>
    <p:cSldViewPr snapToObjects="1">
      <p:cViewPr>
        <p:scale>
          <a:sx n="72" d="100"/>
          <a:sy n="72" d="100"/>
        </p:scale>
        <p:origin x="-1230" y="-114"/>
      </p:cViewPr>
      <p:guideLst>
        <p:guide orient="horz" pos="2160"/>
        <p:guide pos="2880"/>
      </p:guideLst>
    </p:cSldViewPr>
  </p:slideViewPr>
  <p:outlineViewPr>
    <p:cViewPr>
      <p:scale>
        <a:sx n="33" d="100"/>
        <a:sy n="33" d="100"/>
      </p:scale>
      <p:origin x="0" y="838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3124200"/>
            <a:ext cx="6477000" cy="1914144"/>
          </a:xfrm>
        </p:spPr>
        <p:txBody>
          <a:bodyPr vert="horz" lIns="45720" tIns="0" rIns="45720" bIns="0" rtlCol="0" anchor="b" anchorCtr="0">
            <a:noAutofit/>
          </a:bodyPr>
          <a:lstStyle>
            <a:lvl1pPr algn="l" defTabSz="914400" rtl="0" eaLnBrk="1" latinLnBrk="0" hangingPunct="1">
              <a:lnSpc>
                <a:spcPts val="5000"/>
              </a:lnSpc>
              <a:spcBef>
                <a:spcPct val="0"/>
              </a:spcBef>
              <a:buNone/>
              <a:defRPr sz="4600" kern="1200">
                <a:solidFill>
                  <a:schemeClr val="tx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2209800" y="5056632"/>
            <a:ext cx="6477000" cy="1174088"/>
          </a:xfrm>
        </p:spPr>
        <p:txBody>
          <a:bodyPr vert="horz" lIns="91440" tIns="0" rIns="45720" bIns="0" rtlCol="0">
            <a:normAutofit/>
          </a:bodyPr>
          <a:lstStyle>
            <a:lvl1pPr marL="0" indent="0" algn="l" defTabSz="914400" rtl="0" eaLnBrk="1" latinLnBrk="0" hangingPunct="1">
              <a:lnSpc>
                <a:spcPts val="2600"/>
              </a:lnSpc>
              <a:spcBef>
                <a:spcPts val="0"/>
              </a:spcBef>
              <a:buSzPct val="90000"/>
              <a:buFontTx/>
              <a:buNone/>
              <a:defRPr sz="2200" kern="1200">
                <a:solidFill>
                  <a:schemeClr val="tx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457200" y="6300216"/>
            <a:ext cx="1984248" cy="274320"/>
          </a:xfrm>
        </p:spPr>
        <p:txBody>
          <a:bodyPr vert="horz" lIns="91440" tIns="45720" rIns="91440" bIns="45720" rtlCol="0" anchor="ctr"/>
          <a:lstStyle>
            <a:lvl1pPr marL="0" algn="l" defTabSz="914400" rtl="0" eaLnBrk="1" latinLnBrk="0" hangingPunct="1">
              <a:defRPr sz="1100" kern="1200">
                <a:solidFill>
                  <a:schemeClr val="tx1"/>
                </a:solidFill>
                <a:latin typeface="Rockwell" pitchFamily="18" charset="0"/>
                <a:ea typeface="+mn-ea"/>
                <a:cs typeface="+mn-cs"/>
              </a:defRPr>
            </a:lvl1pPr>
          </a:lstStyle>
          <a:p>
            <a:fld id="{96F6DE83-1BE5-EA44-822B-3C31103C5C28}" type="datetimeFigureOut">
              <a:rPr lang="en-US" smtClean="0"/>
              <a:t>4/10/2012</a:t>
            </a:fld>
            <a:endParaRPr lang="en-US" dirty="0"/>
          </a:p>
        </p:txBody>
      </p:sp>
      <p:sp>
        <p:nvSpPr>
          <p:cNvPr id="5" name="Footer Placeholder 4"/>
          <p:cNvSpPr>
            <a:spLocks noGrp="1"/>
          </p:cNvSpPr>
          <p:nvPr>
            <p:ph type="ftr" sz="quarter" idx="11"/>
          </p:nvPr>
        </p:nvSpPr>
        <p:spPr>
          <a:xfrm>
            <a:off x="3959352" y="6300216"/>
            <a:ext cx="3813048" cy="274320"/>
          </a:xfrm>
        </p:spPr>
        <p:txBody>
          <a:bodyPr vert="horz" lIns="91440" tIns="45720" rIns="91440" bIns="45720" rtlCol="0" anchor="ctr"/>
          <a:lstStyle>
            <a:lvl1pPr marL="0" algn="l" defTabSz="914400" rtl="0" eaLnBrk="1" latinLnBrk="0" hangingPunct="1">
              <a:defRPr sz="1100" kern="1200">
                <a:solidFill>
                  <a:schemeClr val="tx1"/>
                </a:solidFill>
                <a:latin typeface="Rockwell" pitchFamily="18" charset="0"/>
                <a:ea typeface="+mn-ea"/>
                <a:cs typeface="+mn-cs"/>
              </a:defRPr>
            </a:lvl1pPr>
          </a:lstStyle>
          <a:p>
            <a:endParaRPr lang="en-US" dirty="0"/>
          </a:p>
        </p:txBody>
      </p:sp>
      <p:sp>
        <p:nvSpPr>
          <p:cNvPr id="6" name="Slide Number Placeholder 5"/>
          <p:cNvSpPr>
            <a:spLocks noGrp="1"/>
          </p:cNvSpPr>
          <p:nvPr>
            <p:ph type="sldNum" sz="quarter" idx="12"/>
          </p:nvPr>
        </p:nvSpPr>
        <p:spPr>
          <a:xfrm>
            <a:off x="8275320" y="6300216"/>
            <a:ext cx="685800" cy="274320"/>
          </a:xfrm>
        </p:spPr>
        <p:txBody>
          <a:bodyPr vert="horz" lIns="91440" tIns="45720" rIns="91440" bIns="45720" rtlCol="0" anchor="ctr"/>
          <a:lstStyle>
            <a:lvl1pPr marL="0" algn="r" defTabSz="914400" rtl="0" eaLnBrk="1" latinLnBrk="0" hangingPunct="1">
              <a:defRPr sz="1100" kern="1200">
                <a:solidFill>
                  <a:schemeClr val="tx1"/>
                </a:solidFill>
                <a:latin typeface="Rockwell" pitchFamily="18" charset="0"/>
                <a:ea typeface="+mn-ea"/>
                <a:cs typeface="+mn-cs"/>
              </a:defRPr>
            </a:lvl1pPr>
          </a:lstStyle>
          <a:p>
            <a:fld id="{ECB4FF44-D02A-C34B-B5A5-814CF50A9039}"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5" name="Date Placeholder 4"/>
          <p:cNvSpPr>
            <a:spLocks noGrp="1"/>
          </p:cNvSpPr>
          <p:nvPr>
            <p:ph type="dt" sz="half" idx="10"/>
          </p:nvPr>
        </p:nvSpPr>
        <p:spPr/>
        <p:txBody>
          <a:bodyPr/>
          <a:lstStyle/>
          <a:p>
            <a:fld id="{96F6DE83-1BE5-EA44-822B-3C31103C5C28}" type="datetimeFigureOut">
              <a:rPr lang="en-US" smtClean="0"/>
              <a:t>4/10/2012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B4FF44-D02A-C34B-B5A5-814CF50A9039}" type="slidenum">
              <a:rPr lang="en-US" smtClean="0"/>
              <a:t>‹#›</a:t>
            </a:fld>
            <a:endParaRPr lang="en-US" dirty="0"/>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0"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14400" y="1735138"/>
            <a:ext cx="356616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96F6DE83-1BE5-EA44-822B-3C31103C5C28}" type="datetimeFigureOut">
              <a:rPr lang="en-US" smtClean="0"/>
              <a:t>4/10/2012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B4FF44-D02A-C34B-B5A5-814CF50A9039}" type="slidenum">
              <a:rPr lang="en-US" smtClean="0"/>
              <a:t>‹#›</a:t>
            </a:fld>
            <a:endParaRPr lang="en-US" dirty="0"/>
          </a:p>
        </p:txBody>
      </p:sp>
      <p:sp>
        <p:nvSpPr>
          <p:cNvPr id="8" name="Content Placeholder 2"/>
          <p:cNvSpPr>
            <a:spLocks noGrp="1"/>
          </p:cNvSpPr>
          <p:nvPr>
            <p:ph sz="half" idx="13"/>
          </p:nvPr>
        </p:nvSpPr>
        <p:spPr>
          <a:xfrm>
            <a:off x="914400" y="3870960"/>
            <a:ext cx="356616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96F6DE83-1BE5-EA44-822B-3C31103C5C28}" type="datetimeFigureOut">
              <a:rPr lang="en-US" smtClean="0"/>
              <a:t>4/10/2012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CB4FF44-D02A-C34B-B5A5-814CF50A9039}" type="slidenum">
              <a:rPr lang="en-US" smtClean="0"/>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F6DE83-1BE5-EA44-822B-3C31103C5C28}" type="datetimeFigureOut">
              <a:rPr lang="en-US" smtClean="0"/>
              <a:t>4/10/2012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CB4FF44-D02A-C34B-B5A5-814CF50A9039}" type="slidenum">
              <a:rPr lang="en-US" smtClean="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690048"/>
            <a:ext cx="3563938" cy="1162050"/>
          </a:xfrm>
        </p:spPr>
        <p:txBody>
          <a:bodyPr tIns="0" bIns="0" anchor="b"/>
          <a:lstStyle>
            <a:lvl1pPr algn="l">
              <a:lnSpc>
                <a:spcPts val="4600"/>
              </a:lnSpc>
              <a:defRPr sz="4200" b="1"/>
            </a:lvl1pPr>
          </a:lstStyle>
          <a:p>
            <a:r>
              <a:rPr lang="en-US" smtClean="0"/>
              <a:t>Click to edit Master title style</a:t>
            </a:r>
            <a:endParaRPr/>
          </a:p>
        </p:txBody>
      </p:sp>
      <p:sp>
        <p:nvSpPr>
          <p:cNvPr id="3" name="Content Placeholder 2"/>
          <p:cNvSpPr>
            <a:spLocks noGrp="1"/>
          </p:cNvSpPr>
          <p:nvPr>
            <p:ph idx="1"/>
          </p:nvPr>
        </p:nvSpPr>
        <p:spPr>
          <a:xfrm>
            <a:off x="4667250" y="368490"/>
            <a:ext cx="3566160" cy="5627498"/>
          </a:xfrm>
        </p:spPr>
        <p:txBody>
          <a:bodyPr/>
          <a:lstStyle>
            <a:lvl1pPr>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914398" y="2866030"/>
            <a:ext cx="3563938" cy="2163171"/>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F6DE83-1BE5-EA44-822B-3C31103C5C28}" type="datetimeFigureOut">
              <a:rPr lang="en-US" smtClean="0"/>
              <a:t>4/10/2012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B4FF44-D02A-C34B-B5A5-814CF50A9039}" type="slidenum">
              <a:rPr lang="en-US" smtClean="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17546" y="1524000"/>
            <a:ext cx="3566160" cy="1162050"/>
          </a:xfrm>
        </p:spPr>
        <p:txBody>
          <a:bodyPr tIns="0" bIns="0" anchor="b"/>
          <a:lstStyle>
            <a:lvl1pPr algn="l">
              <a:lnSpc>
                <a:spcPts val="4600"/>
              </a:lnSpc>
              <a:defRPr sz="4200" b="1"/>
            </a:lvl1pPr>
          </a:lstStyle>
          <a:p>
            <a:r>
              <a:rPr lang="en-US" smtClean="0"/>
              <a:t>Click to edit Master title style</a:t>
            </a:r>
            <a:endParaRPr/>
          </a:p>
        </p:txBody>
      </p:sp>
      <p:sp>
        <p:nvSpPr>
          <p:cNvPr id="4" name="Text Placeholder 3"/>
          <p:cNvSpPr>
            <a:spLocks noGrp="1"/>
          </p:cNvSpPr>
          <p:nvPr>
            <p:ph type="body" sz="half" idx="2"/>
          </p:nvPr>
        </p:nvSpPr>
        <p:spPr>
          <a:xfrm>
            <a:off x="5017544" y="2699982"/>
            <a:ext cx="3566160" cy="2163171"/>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F6DE83-1BE5-EA44-822B-3C31103C5C28}" type="datetimeFigureOut">
              <a:rPr lang="en-US" smtClean="0"/>
              <a:t>4/10/2012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B4FF44-D02A-C34B-B5A5-814CF50A9039}" type="slidenum">
              <a:rPr lang="en-US" smtClean="0"/>
              <a:t>‹#›</a:t>
            </a:fld>
            <a:endParaRPr lang="en-US" dirty="0"/>
          </a:p>
        </p:txBody>
      </p:sp>
      <p:grpSp>
        <p:nvGrpSpPr>
          <p:cNvPr id="3" name="Group 7"/>
          <p:cNvGrpSpPr/>
          <p:nvPr/>
        </p:nvGrpSpPr>
        <p:grpSpPr>
          <a:xfrm rot="21421631">
            <a:off x="629028" y="505650"/>
            <a:ext cx="3850925" cy="5516274"/>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grpSp>
      <p:sp>
        <p:nvSpPr>
          <p:cNvPr id="12" name="Picture Placeholder 9"/>
          <p:cNvSpPr>
            <a:spLocks noGrp="1"/>
          </p:cNvSpPr>
          <p:nvPr>
            <p:ph type="pic" sz="quarter" idx="14"/>
          </p:nvPr>
        </p:nvSpPr>
        <p:spPr>
          <a:xfrm rot="21421631">
            <a:off x="808793" y="667560"/>
            <a:ext cx="3468664" cy="5124723"/>
          </a:xfrm>
          <a:solidFill>
            <a:schemeClr val="bg1">
              <a:lumMod val="85000"/>
            </a:schemeClr>
          </a:solidFill>
        </p:spPr>
        <p:txBody>
          <a:bodyPr/>
          <a:lstStyle>
            <a:lvl1pPr>
              <a:buNone/>
              <a:defRPr/>
            </a:lvl1pPr>
          </a:lstStyle>
          <a:p>
            <a:r>
              <a:rPr lang="en-US" dirty="0" smtClean="0"/>
              <a:t>Click icon to add picture</a:t>
            </a:r>
            <a:endParaRPr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grpSp>
        <p:nvGrpSpPr>
          <p:cNvPr id="3" name="Group 13"/>
          <p:cNvGrpSpPr/>
          <p:nvPr/>
        </p:nvGrpSpPr>
        <p:grpSpPr>
          <a:xfrm rot="21214351">
            <a:off x="313409" y="3520798"/>
            <a:ext cx="4088024" cy="3026020"/>
            <a:chOff x="1524000" y="381000"/>
            <a:chExt cx="3657600" cy="4737978"/>
          </a:xfrm>
        </p:grpSpPr>
        <p:sp>
          <p:nvSpPr>
            <p:cNvPr id="15" name="Rectangle 14"/>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6"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grpSp>
      <p:sp>
        <p:nvSpPr>
          <p:cNvPr id="17" name="Picture Placeholder 9"/>
          <p:cNvSpPr>
            <a:spLocks noGrp="1"/>
          </p:cNvSpPr>
          <p:nvPr>
            <p:ph type="pic" sz="quarter" idx="16"/>
          </p:nvPr>
        </p:nvSpPr>
        <p:spPr>
          <a:xfrm rot="21214351">
            <a:off x="491057" y="3682579"/>
            <a:ext cx="3704109" cy="2697083"/>
          </a:xfrm>
          <a:solidFill>
            <a:schemeClr val="bg1">
              <a:lumMod val="85000"/>
            </a:schemeClr>
          </a:solidFill>
        </p:spPr>
        <p:txBody>
          <a:bodyPr/>
          <a:lstStyle>
            <a:lvl1pPr>
              <a:buNone/>
              <a:defRPr/>
            </a:lvl1pPr>
          </a:lstStyle>
          <a:p>
            <a:r>
              <a:rPr lang="en-US" dirty="0" smtClean="0"/>
              <a:t>Click icon to add picture</a:t>
            </a:r>
            <a:endParaRPr dirty="0"/>
          </a:p>
        </p:txBody>
      </p:sp>
      <p:grpSp>
        <p:nvGrpSpPr>
          <p:cNvPr id="8" name="Group 9"/>
          <p:cNvGrpSpPr/>
          <p:nvPr/>
        </p:nvGrpSpPr>
        <p:grpSpPr>
          <a:xfrm rot="232774">
            <a:off x="169481" y="241256"/>
            <a:ext cx="4088024" cy="3026020"/>
            <a:chOff x="1524000" y="381000"/>
            <a:chExt cx="3657600" cy="4737978"/>
          </a:xfrm>
        </p:grpSpPr>
        <p:sp>
          <p:nvSpPr>
            <p:cNvPr id="11" name="Rectangle 10"/>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2"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grpSp>
      <p:sp>
        <p:nvSpPr>
          <p:cNvPr id="13" name="Picture Placeholder 9"/>
          <p:cNvSpPr>
            <a:spLocks noGrp="1"/>
          </p:cNvSpPr>
          <p:nvPr>
            <p:ph type="pic" sz="quarter" idx="15"/>
          </p:nvPr>
        </p:nvSpPr>
        <p:spPr>
          <a:xfrm rot="232774">
            <a:off x="347129" y="403037"/>
            <a:ext cx="3704109" cy="2697083"/>
          </a:xfrm>
          <a:solidFill>
            <a:schemeClr val="bg1">
              <a:lumMod val="85000"/>
            </a:schemeClr>
          </a:solidFill>
        </p:spPr>
        <p:txBody>
          <a:bodyPr/>
          <a:lstStyle>
            <a:lvl1pPr>
              <a:buNone/>
              <a:defRPr/>
            </a:lvl1pPr>
          </a:lstStyle>
          <a:p>
            <a:r>
              <a:rPr lang="en-US" dirty="0" smtClean="0"/>
              <a:t>Click icon to add picture</a:t>
            </a:r>
            <a:endParaRPr dirty="0"/>
          </a:p>
        </p:txBody>
      </p:sp>
      <p:sp>
        <p:nvSpPr>
          <p:cNvPr id="2" name="Title 1"/>
          <p:cNvSpPr>
            <a:spLocks noGrp="1"/>
          </p:cNvSpPr>
          <p:nvPr>
            <p:ph type="title"/>
          </p:nvPr>
        </p:nvSpPr>
        <p:spPr>
          <a:xfrm>
            <a:off x="5013434" y="1524000"/>
            <a:ext cx="3566160" cy="1162050"/>
          </a:xfrm>
        </p:spPr>
        <p:txBody>
          <a:bodyPr tIns="0" bIns="0" anchor="b"/>
          <a:lstStyle>
            <a:lvl1pPr algn="l">
              <a:lnSpc>
                <a:spcPts val="4600"/>
              </a:lnSpc>
              <a:defRPr sz="4200" b="1"/>
            </a:lvl1pPr>
          </a:lstStyle>
          <a:p>
            <a:r>
              <a:rPr lang="en-US" smtClean="0"/>
              <a:t>Click to edit Master title style</a:t>
            </a:r>
            <a:endParaRPr/>
          </a:p>
        </p:txBody>
      </p:sp>
      <p:sp>
        <p:nvSpPr>
          <p:cNvPr id="4" name="Text Placeholder 3"/>
          <p:cNvSpPr>
            <a:spLocks noGrp="1"/>
          </p:cNvSpPr>
          <p:nvPr>
            <p:ph type="body" sz="half" idx="2"/>
          </p:nvPr>
        </p:nvSpPr>
        <p:spPr>
          <a:xfrm>
            <a:off x="5013432" y="2699982"/>
            <a:ext cx="3566160" cy="2163171"/>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F6DE83-1BE5-EA44-822B-3C31103C5C28}" type="datetimeFigureOut">
              <a:rPr lang="en-US" smtClean="0"/>
              <a:t>4/10/2012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B4FF44-D02A-C34B-B5A5-814CF50A9039}" type="slidenum">
              <a:rPr lang="en-US" smtClean="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en-US" smtClean="0"/>
              <a:t>Click to edit Master title style</a:t>
            </a:r>
            <a:endParaRPr/>
          </a:p>
        </p:txBody>
      </p:sp>
      <p:grpSp>
        <p:nvGrpSpPr>
          <p:cNvPr id="3" name="Group 8"/>
          <p:cNvGrpSpPr/>
          <p:nvPr/>
        </p:nvGrpSpPr>
        <p:grpSpPr>
          <a:xfrm rot="232774">
            <a:off x="2059282" y="379100"/>
            <a:ext cx="5031327" cy="3443312"/>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grpSp>
      <p:sp>
        <p:nvSpPr>
          <p:cNvPr id="4" name="Text Placeholder 3"/>
          <p:cNvSpPr>
            <a:spLocks noGrp="1"/>
          </p:cNvSpPr>
          <p:nvPr>
            <p:ph type="body" sz="half" idx="2"/>
          </p:nvPr>
        </p:nvSpPr>
        <p:spPr>
          <a:xfrm>
            <a:off x="914400" y="4928736"/>
            <a:ext cx="7315200" cy="98797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F6DE83-1BE5-EA44-822B-3C31103C5C28}" type="datetimeFigureOut">
              <a:rPr lang="en-US" smtClean="0"/>
              <a:t>4/10/2012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B4FF44-D02A-C34B-B5A5-814CF50A9039}" type="slidenum">
              <a:rPr lang="en-US" smtClean="0"/>
              <a:t>‹#›</a:t>
            </a:fld>
            <a:endParaRPr lang="en-US" dirty="0"/>
          </a:p>
        </p:txBody>
      </p:sp>
      <p:sp>
        <p:nvSpPr>
          <p:cNvPr id="12" name="Picture Placeholder 9"/>
          <p:cNvSpPr>
            <a:spLocks noGrp="1"/>
          </p:cNvSpPr>
          <p:nvPr>
            <p:ph type="pic" sz="quarter" idx="15"/>
          </p:nvPr>
        </p:nvSpPr>
        <p:spPr>
          <a:xfrm rot="232774">
            <a:off x="2248157" y="564564"/>
            <a:ext cx="4653577" cy="3072384"/>
          </a:xfrm>
          <a:solidFill>
            <a:schemeClr val="bg1">
              <a:lumMod val="85000"/>
            </a:schemeClr>
          </a:solidFill>
        </p:spPr>
        <p:txBody>
          <a:bodyPr/>
          <a:lstStyle>
            <a:lvl1pPr>
              <a:buNone/>
              <a:defRPr/>
            </a:lvl1pPr>
          </a:lstStyle>
          <a:p>
            <a:r>
              <a:rPr lang="en-US" dirty="0" smtClean="0"/>
              <a:t>Click icon to add picture</a:t>
            </a:r>
            <a:endParaRPr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 Pictures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en-US" smtClean="0"/>
              <a:t>Click to edit Master title style</a:t>
            </a:r>
            <a:endParaRPr/>
          </a:p>
        </p:txBody>
      </p:sp>
      <p:grpSp>
        <p:nvGrpSpPr>
          <p:cNvPr id="3" name="Group 13"/>
          <p:cNvGrpSpPr/>
          <p:nvPr/>
        </p:nvGrpSpPr>
        <p:grpSpPr>
          <a:xfrm rot="21420000">
            <a:off x="113687" y="116368"/>
            <a:ext cx="3969060" cy="3705360"/>
            <a:chOff x="1524000" y="381000"/>
            <a:chExt cx="3657600" cy="4737978"/>
          </a:xfrm>
        </p:grpSpPr>
        <p:sp>
          <p:nvSpPr>
            <p:cNvPr id="15" name="Rectangle 14"/>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6"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grpSp>
      <p:sp>
        <p:nvSpPr>
          <p:cNvPr id="17" name="Picture Placeholder 9"/>
          <p:cNvSpPr>
            <a:spLocks noGrp="1"/>
          </p:cNvSpPr>
          <p:nvPr>
            <p:ph type="pic" sz="quarter" idx="17"/>
          </p:nvPr>
        </p:nvSpPr>
        <p:spPr>
          <a:xfrm rot="21420000">
            <a:off x="299151" y="304998"/>
            <a:ext cx="3598455" cy="3334235"/>
          </a:xfrm>
          <a:solidFill>
            <a:schemeClr val="bg1">
              <a:lumMod val="85000"/>
            </a:schemeClr>
          </a:solidFill>
        </p:spPr>
        <p:txBody>
          <a:bodyPr/>
          <a:lstStyle>
            <a:lvl1pPr>
              <a:buNone/>
              <a:defRPr/>
            </a:lvl1pPr>
          </a:lstStyle>
          <a:p>
            <a:r>
              <a:rPr lang="en-US" dirty="0" smtClean="0"/>
              <a:t>Click icon to add picture</a:t>
            </a:r>
            <a:endParaRPr dirty="0"/>
          </a:p>
        </p:txBody>
      </p:sp>
      <p:grpSp>
        <p:nvGrpSpPr>
          <p:cNvPr id="8" name="Group 9"/>
          <p:cNvGrpSpPr/>
          <p:nvPr/>
        </p:nvGrpSpPr>
        <p:grpSpPr>
          <a:xfrm rot="360000">
            <a:off x="4165479" y="323141"/>
            <a:ext cx="4792693" cy="3443312"/>
            <a:chOff x="1524000" y="381000"/>
            <a:chExt cx="3657600" cy="4737978"/>
          </a:xfrm>
        </p:grpSpPr>
        <p:sp>
          <p:nvSpPr>
            <p:cNvPr id="11" name="Rectangle 10"/>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2"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grpSp>
      <p:sp>
        <p:nvSpPr>
          <p:cNvPr id="13" name="Picture Placeholder 9"/>
          <p:cNvSpPr>
            <a:spLocks noGrp="1"/>
          </p:cNvSpPr>
          <p:nvPr>
            <p:ph type="pic" sz="quarter" idx="16"/>
          </p:nvPr>
        </p:nvSpPr>
        <p:spPr>
          <a:xfrm rot="360000">
            <a:off x="4336486" y="507668"/>
            <a:ext cx="4432860" cy="3072384"/>
          </a:xfrm>
          <a:solidFill>
            <a:schemeClr val="bg1">
              <a:lumMod val="85000"/>
            </a:schemeClr>
          </a:solidFill>
        </p:spPr>
        <p:txBody>
          <a:bodyPr/>
          <a:lstStyle>
            <a:lvl1pPr>
              <a:buNone/>
              <a:defRPr/>
            </a:lvl1pPr>
          </a:lstStyle>
          <a:p>
            <a:r>
              <a:rPr lang="en-US" dirty="0" smtClean="0"/>
              <a:t>Click icon to add picture</a:t>
            </a:r>
            <a:endParaRPr dirty="0"/>
          </a:p>
        </p:txBody>
      </p:sp>
      <p:sp>
        <p:nvSpPr>
          <p:cNvPr id="4" name="Text Placeholder 3"/>
          <p:cNvSpPr>
            <a:spLocks noGrp="1"/>
          </p:cNvSpPr>
          <p:nvPr>
            <p:ph type="body" sz="half" idx="2"/>
          </p:nvPr>
        </p:nvSpPr>
        <p:spPr>
          <a:xfrm>
            <a:off x="914400" y="4926106"/>
            <a:ext cx="7315200" cy="99060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F6DE83-1BE5-EA44-822B-3C31103C5C28}" type="datetimeFigureOut">
              <a:rPr lang="en-US" smtClean="0"/>
              <a:t>4/10/2012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B4FF44-D02A-C34B-B5A5-814CF50A9039}" type="slidenum">
              <a:rPr lang="en-US" smtClean="0"/>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96F6DE83-1BE5-EA44-822B-3C31103C5C28}" type="datetimeFigureOut">
              <a:rPr lang="en-US" smtClean="0"/>
              <a:t>4/10/2012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B4FF44-D02A-C34B-B5A5-814CF50A9039}"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96F6DE83-1BE5-EA44-822B-3C31103C5C28}" type="datetimeFigureOut">
              <a:rPr lang="en-US" smtClean="0"/>
              <a:t>4/10/2012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B4FF44-D02A-C34B-B5A5-814CF50A9039}" type="slidenum">
              <a:rPr lang="en-US" smtClean="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51682" y="450851"/>
            <a:ext cx="846083" cy="5357812"/>
          </a:xfrm>
        </p:spPr>
        <p:txBody>
          <a:bodyPr vert="eaVert" anchor="t" anchorCtr="0"/>
          <a:lstStyle/>
          <a:p>
            <a:r>
              <a:rPr lang="en-US" smtClean="0"/>
              <a:t>Click to edit Master title style</a:t>
            </a:r>
            <a:endParaRPr/>
          </a:p>
        </p:txBody>
      </p:sp>
      <p:sp>
        <p:nvSpPr>
          <p:cNvPr id="3" name="Vertical Text Placeholder 2"/>
          <p:cNvSpPr>
            <a:spLocks noGrp="1"/>
          </p:cNvSpPr>
          <p:nvPr>
            <p:ph type="body" orient="vert" idx="1"/>
          </p:nvPr>
        </p:nvSpPr>
        <p:spPr>
          <a:xfrm>
            <a:off x="914400" y="450851"/>
            <a:ext cx="5943600" cy="5357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96F6DE83-1BE5-EA44-822B-3C31103C5C28}" type="datetimeFigureOut">
              <a:rPr lang="en-US" smtClean="0"/>
              <a:t>4/10/2012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B4FF44-D02A-C34B-B5A5-814CF50A9039}"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Watermark">
    <p:bg>
      <p:bgRef idx="1003">
        <a:schemeClr val="bg2"/>
      </p:bgRef>
    </p:bg>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1122215" y="3200400"/>
            <a:ext cx="8021782" cy="2209800"/>
          </a:xfrm>
        </p:spPr>
        <p:txBody>
          <a:bodyPr wrap="none" lIns="0" tIns="0" rIns="0" bIns="0" anchor="ctr" anchorCtr="0">
            <a:noAutofit/>
          </a:bodyPr>
          <a:lstStyle>
            <a:lvl1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en-US" smtClean="0"/>
              <a:t>Click to edit Master text styles</a:t>
            </a:r>
          </a:p>
        </p:txBody>
      </p:sp>
      <p:sp>
        <p:nvSpPr>
          <p:cNvPr id="2" name="Title 1"/>
          <p:cNvSpPr>
            <a:spLocks noGrp="1"/>
          </p:cNvSpPr>
          <p:nvPr>
            <p:ph type="ctrTitle"/>
          </p:nvPr>
        </p:nvSpPr>
        <p:spPr>
          <a:xfrm>
            <a:off x="3960813" y="3833095"/>
            <a:ext cx="4724400" cy="1209964"/>
          </a:xfrm>
        </p:spPr>
        <p:txBody>
          <a:bodyPr lIns="45720" tIns="0" rIns="45720" bIns="0" anchor="b" anchorCtr="0">
            <a:noAutofit/>
          </a:bodyPr>
          <a:lstStyle>
            <a:lvl1pPr algn="l">
              <a:lnSpc>
                <a:spcPts val="5000"/>
              </a:lnSpc>
              <a:defRPr sz="4600"/>
            </a:lvl1pPr>
          </a:lstStyle>
          <a:p>
            <a:r>
              <a:rPr lang="en-US" smtClean="0"/>
              <a:t>Click to edit Master title style</a:t>
            </a:r>
            <a:endParaRPr/>
          </a:p>
        </p:txBody>
      </p:sp>
      <p:sp>
        <p:nvSpPr>
          <p:cNvPr id="3" name="Subtitle 2"/>
          <p:cNvSpPr>
            <a:spLocks noGrp="1"/>
          </p:cNvSpPr>
          <p:nvPr>
            <p:ph type="subTitle" idx="1"/>
          </p:nvPr>
        </p:nvSpPr>
        <p:spPr>
          <a:xfrm>
            <a:off x="3960813" y="5056909"/>
            <a:ext cx="4724400" cy="1156586"/>
          </a:xfrm>
        </p:spPr>
        <p:txBody>
          <a:bodyPr lIns="91440" tIns="0" rIns="45720" bIns="0">
            <a:normAutofit/>
          </a:bodyPr>
          <a:lstStyle>
            <a:lvl1pPr marL="0" indent="0" algn="l">
              <a:lnSpc>
                <a:spcPts val="2600"/>
              </a:lnSpc>
              <a:spcBef>
                <a:spcPct val="0"/>
              </a:spcBef>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457200" y="6298744"/>
            <a:ext cx="1981200" cy="273050"/>
          </a:xfrm>
        </p:spPr>
        <p:txBody>
          <a:bodyPr/>
          <a:lstStyle>
            <a:lvl1pPr algn="l">
              <a:defRPr sz="1100">
                <a:latin typeface="Rockwell" pitchFamily="18" charset="0"/>
              </a:defRPr>
            </a:lvl1pPr>
          </a:lstStyle>
          <a:p>
            <a:fld id="{96F6DE83-1BE5-EA44-822B-3C31103C5C28}" type="datetimeFigureOut">
              <a:rPr lang="en-US" smtClean="0"/>
              <a:t>4/10/2012</a:t>
            </a:fld>
            <a:endParaRPr lang="en-US" dirty="0"/>
          </a:p>
        </p:txBody>
      </p:sp>
      <p:sp>
        <p:nvSpPr>
          <p:cNvPr id="5" name="Footer Placeholder 4"/>
          <p:cNvSpPr>
            <a:spLocks noGrp="1"/>
          </p:cNvSpPr>
          <p:nvPr>
            <p:ph type="ftr" sz="quarter" idx="11"/>
          </p:nvPr>
        </p:nvSpPr>
        <p:spPr>
          <a:xfrm>
            <a:off x="3962400" y="6298744"/>
            <a:ext cx="3810000" cy="27305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264856" y="6312392"/>
            <a:ext cx="685800" cy="265089"/>
          </a:xfrm>
        </p:spPr>
        <p:txBody>
          <a:bodyPr/>
          <a:lstStyle>
            <a:lvl1pPr>
              <a:defRPr sz="1100">
                <a:solidFill>
                  <a:schemeClr val="tx1"/>
                </a:solidFill>
                <a:latin typeface="Rockwell" pitchFamily="18" charset="0"/>
              </a:defRPr>
            </a:lvl1pPr>
          </a:lstStyle>
          <a:p>
            <a:fld id="{ECB4FF44-D02A-C34B-B5A5-814CF50A9039}"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194560"/>
            <a:ext cx="7772400" cy="1362075"/>
          </a:xfrm>
        </p:spPr>
        <p:txBody>
          <a:bodyPr vert="horz" lIns="45720" tIns="0" rIns="45720" bIns="0" rtlCol="0" anchor="b" anchorCtr="0">
            <a:noAutofit/>
          </a:bodyPr>
          <a:lstStyle>
            <a:lvl1pPr algn="l" defTabSz="914400" rtl="0" eaLnBrk="1" latinLnBrk="0" hangingPunct="1">
              <a:lnSpc>
                <a:spcPts val="5000"/>
              </a:lnSpc>
              <a:spcBef>
                <a:spcPct val="0"/>
              </a:spcBef>
              <a:buNone/>
              <a:defRPr sz="4600" b="1" kern="1200" cap="none" baseline="0">
                <a:solidFill>
                  <a:schemeClr val="tx1"/>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457200" y="3557016"/>
            <a:ext cx="7772400" cy="987552"/>
          </a:xfrm>
        </p:spPr>
        <p:txBody>
          <a:bodyPr vert="horz" lIns="91440" tIns="0" rIns="45720" bIns="0" rtlCol="0" anchor="t" anchorCtr="0">
            <a:normAutofit/>
          </a:bodyPr>
          <a:lstStyle>
            <a:lvl1pPr marL="0" indent="0">
              <a:spcBef>
                <a:spcPct val="0"/>
              </a:spcBef>
              <a:buNone/>
              <a:defRPr sz="2200" kern="1200">
                <a:solidFill>
                  <a:schemeClr val="tx1"/>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lvl="0" indent="0" algn="l" defTabSz="914400" rtl="0" eaLnBrk="1" latinLnBrk="0" hangingPunct="1">
              <a:spcBef>
                <a:spcPts val="2000"/>
              </a:spcBef>
              <a:buSzPct val="90000"/>
              <a:buFontTx/>
              <a:buNone/>
            </a:pPr>
            <a:r>
              <a:rPr lang="en-US" smtClean="0"/>
              <a:t>Click to edit Master text styles</a:t>
            </a:r>
          </a:p>
        </p:txBody>
      </p:sp>
      <p:sp>
        <p:nvSpPr>
          <p:cNvPr id="4" name="Date Placeholder 3"/>
          <p:cNvSpPr>
            <a:spLocks noGrp="1"/>
          </p:cNvSpPr>
          <p:nvPr>
            <p:ph type="dt" sz="half" idx="10"/>
          </p:nvPr>
        </p:nvSpPr>
        <p:spPr/>
        <p:txBody>
          <a:bodyPr/>
          <a:lstStyle/>
          <a:p>
            <a:fld id="{96F6DE83-1BE5-EA44-822B-3C31103C5C28}" type="datetimeFigureOut">
              <a:rPr lang="en-US" smtClean="0"/>
              <a:t>4/10/2012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B4FF44-D02A-C34B-B5A5-814CF50A9039}"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with Watermark">
    <p:bg>
      <p:bgRef idx="1002">
        <a:schemeClr val="bg2"/>
      </p:bgRef>
    </p:bg>
    <p:spTree>
      <p:nvGrpSpPr>
        <p:cNvPr id="1" name=""/>
        <p:cNvGrpSpPr/>
        <p:nvPr/>
      </p:nvGrpSpPr>
      <p:grpSpPr>
        <a:xfrm>
          <a:off x="0" y="0"/>
          <a:ext cx="0" cy="0"/>
          <a:chOff x="0" y="0"/>
          <a:chExt cx="0" cy="0"/>
        </a:xfrm>
      </p:grpSpPr>
      <p:sp>
        <p:nvSpPr>
          <p:cNvPr id="7" name="Text Placeholder 7"/>
          <p:cNvSpPr>
            <a:spLocks noGrp="1"/>
          </p:cNvSpPr>
          <p:nvPr>
            <p:ph type="body" sz="quarter" idx="13"/>
          </p:nvPr>
        </p:nvSpPr>
        <p:spPr>
          <a:xfrm>
            <a:off x="712693" y="1689847"/>
            <a:ext cx="8431303" cy="2209800"/>
          </a:xfrm>
        </p:spPr>
        <p:txBody>
          <a:bodyPr wrap="none" lIns="0" tIns="0" rIns="0" bIns="0" anchor="ctr" anchorCtr="0">
            <a:noAutofit/>
          </a:bodyPr>
          <a:lstStyle>
            <a:lvl1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en-US" smtClean="0"/>
              <a:t>Click to edit Master text styles</a:t>
            </a:r>
          </a:p>
        </p:txBody>
      </p:sp>
      <p:sp>
        <p:nvSpPr>
          <p:cNvPr id="2" name="Title 1"/>
          <p:cNvSpPr>
            <a:spLocks noGrp="1"/>
          </p:cNvSpPr>
          <p:nvPr>
            <p:ph type="title"/>
          </p:nvPr>
        </p:nvSpPr>
        <p:spPr>
          <a:xfrm>
            <a:off x="457201" y="2196353"/>
            <a:ext cx="5334000" cy="1362075"/>
          </a:xfrm>
        </p:spPr>
        <p:txBody>
          <a:bodyPr lIns="45720" tIns="0" rIns="45720" bIns="0" anchor="b" anchorCtr="0"/>
          <a:lstStyle>
            <a:lvl1pPr algn="l">
              <a:lnSpc>
                <a:spcPts val="5000"/>
              </a:lnSpc>
              <a:defRPr sz="4600" b="1" cap="none" baseline="0"/>
            </a:lvl1pPr>
          </a:lstStyle>
          <a:p>
            <a:r>
              <a:rPr lang="en-US" smtClean="0"/>
              <a:t>Click to edit Master title style</a:t>
            </a:r>
            <a:endParaRPr/>
          </a:p>
        </p:txBody>
      </p:sp>
      <p:sp>
        <p:nvSpPr>
          <p:cNvPr id="3" name="Text Placeholder 2"/>
          <p:cNvSpPr>
            <a:spLocks noGrp="1"/>
          </p:cNvSpPr>
          <p:nvPr>
            <p:ph type="body" idx="1"/>
          </p:nvPr>
        </p:nvSpPr>
        <p:spPr>
          <a:xfrm>
            <a:off x="457200" y="3560618"/>
            <a:ext cx="5334000" cy="983087"/>
          </a:xfrm>
        </p:spPr>
        <p:txBody>
          <a:bodyPr tIns="0" rIns="45720" bIns="0" anchor="t" anchorCtr="0"/>
          <a:lstStyle>
            <a:lvl1pPr marL="0" indent="0">
              <a:spcBef>
                <a:spcPct val="0"/>
              </a:spcBef>
              <a:buNone/>
              <a:defRPr sz="2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F6DE83-1BE5-EA44-822B-3C31103C5C28}" type="datetimeFigureOut">
              <a:rPr lang="en-US" smtClean="0"/>
              <a:t>4/10/2012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B4FF44-D02A-C34B-B5A5-814CF50A9039}"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152775" y="4069804"/>
            <a:ext cx="5538788" cy="1162050"/>
          </a:xfrm>
        </p:spPr>
        <p:txBody>
          <a:bodyPr tIns="0" bIns="0" anchor="b"/>
          <a:lstStyle>
            <a:lvl1pPr algn="l">
              <a:lnSpc>
                <a:spcPts val="4600"/>
              </a:lnSpc>
              <a:defRPr sz="4600" b="1"/>
            </a:lvl1pPr>
          </a:lstStyle>
          <a:p>
            <a:r>
              <a:rPr lang="en-US" smtClean="0"/>
              <a:t>Click to edit Master title style</a:t>
            </a:r>
            <a:endParaRPr/>
          </a:p>
        </p:txBody>
      </p:sp>
      <p:grpSp>
        <p:nvGrpSpPr>
          <p:cNvPr id="3" name="Group 8"/>
          <p:cNvGrpSpPr/>
          <p:nvPr/>
        </p:nvGrpSpPr>
        <p:grpSpPr>
          <a:xfrm rot="21240000">
            <a:off x="654352" y="445180"/>
            <a:ext cx="5416247" cy="3630168"/>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grpSp>
      <p:sp>
        <p:nvSpPr>
          <p:cNvPr id="12" name="Picture Placeholder 9"/>
          <p:cNvSpPr>
            <a:spLocks noGrp="1"/>
          </p:cNvSpPr>
          <p:nvPr>
            <p:ph type="pic" sz="quarter" idx="15"/>
          </p:nvPr>
        </p:nvSpPr>
        <p:spPr>
          <a:xfrm rot="21240000">
            <a:off x="857677" y="632632"/>
            <a:ext cx="5009597" cy="3255264"/>
          </a:xfrm>
          <a:solidFill>
            <a:schemeClr val="bg1">
              <a:lumMod val="85000"/>
            </a:schemeClr>
          </a:solidFill>
        </p:spPr>
        <p:txBody>
          <a:bodyPr/>
          <a:lstStyle>
            <a:lvl1pPr>
              <a:buNone/>
              <a:defRPr/>
            </a:lvl1pPr>
          </a:lstStyle>
          <a:p>
            <a:r>
              <a:rPr lang="en-US" dirty="0" smtClean="0"/>
              <a:t>Click icon to add picture</a:t>
            </a:r>
            <a:endParaRPr dirty="0"/>
          </a:p>
        </p:txBody>
      </p:sp>
      <p:sp>
        <p:nvSpPr>
          <p:cNvPr id="4" name="Text Placeholder 3"/>
          <p:cNvSpPr>
            <a:spLocks noGrp="1"/>
          </p:cNvSpPr>
          <p:nvPr>
            <p:ph type="body" sz="half" idx="2"/>
          </p:nvPr>
        </p:nvSpPr>
        <p:spPr>
          <a:xfrm>
            <a:off x="3158117" y="5230906"/>
            <a:ext cx="5532958" cy="865093"/>
          </a:xfrm>
        </p:spPr>
        <p:txBody>
          <a:bodyPr/>
          <a:lstStyle>
            <a:lvl1pPr marL="0" indent="0">
              <a:spcBef>
                <a:spcPct val="0"/>
              </a:spcBef>
              <a:buNone/>
              <a:defRPr sz="2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F6DE83-1BE5-EA44-822B-3C31103C5C28}" type="datetimeFigureOut">
              <a:rPr lang="en-US" smtClean="0"/>
              <a:t>4/10/2012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B4FF44-D02A-C34B-B5A5-814CF50A9039}"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648200" y="1735139"/>
            <a:ext cx="3566160" cy="4056062"/>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96F6DE83-1BE5-EA44-822B-3C31103C5C28}" type="datetimeFigureOut">
              <a:rPr lang="en-US" smtClean="0"/>
              <a:t>4/10/2012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B4FF44-D02A-C34B-B5A5-814CF50A9039}"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971326"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97367" y="2174875"/>
            <a:ext cx="3566160" cy="3616325"/>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4930247"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6514" y="2174875"/>
            <a:ext cx="3566160" cy="3616325"/>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96F6DE83-1BE5-EA44-822B-3C31103C5C28}" type="datetimeFigureOut">
              <a:rPr lang="en-US" smtClean="0"/>
              <a:t>4/10/2012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CB4FF44-D02A-C34B-B5A5-814CF50A9039}" type="slidenum">
              <a:rPr lang="en-US" smtClean="0"/>
              <a:t>‹#›</a:t>
            </a:fld>
            <a:endParaRPr lang="en-US" dirty="0"/>
          </a:p>
        </p:txBody>
      </p:sp>
      <p:pic>
        <p:nvPicPr>
          <p:cNvPr id="11" name="Picture 10" descr="Comparison-Underline.png"/>
          <p:cNvPicPr>
            <a:picLocks noChangeAspect="1"/>
          </p:cNvPicPr>
          <p:nvPr/>
        </p:nvPicPr>
        <p:blipFill>
          <a:blip r:embed="rId2"/>
          <a:stretch>
            <a:fillRect/>
          </a:stretch>
        </p:blipFill>
        <p:spPr>
          <a:xfrm>
            <a:off x="957039" y="1897040"/>
            <a:ext cx="3228975" cy="142875"/>
          </a:xfrm>
          <a:prstGeom prst="rect">
            <a:avLst/>
          </a:prstGeom>
        </p:spPr>
      </p:pic>
      <p:pic>
        <p:nvPicPr>
          <p:cNvPr id="13" name="Picture 12" descr="Comparison-Underline.png"/>
          <p:cNvPicPr>
            <a:picLocks noChangeAspect="1"/>
          </p:cNvPicPr>
          <p:nvPr/>
        </p:nvPicPr>
        <p:blipFill>
          <a:blip r:embed="rId2"/>
          <a:stretch>
            <a:fillRect/>
          </a:stretch>
        </p:blipFill>
        <p:spPr>
          <a:xfrm>
            <a:off x="4915960" y="1897040"/>
            <a:ext cx="3228975" cy="142875"/>
          </a:xfrm>
          <a:prstGeom prst="rect">
            <a:avLst/>
          </a:prstGeom>
        </p:spPr>
      </p:pic>
      <p:pic>
        <p:nvPicPr>
          <p:cNvPr id="12" name="Picture 11" descr="Comparison-Underline.png"/>
          <p:cNvPicPr>
            <a:picLocks noChangeAspect="1"/>
          </p:cNvPicPr>
          <p:nvPr/>
        </p:nvPicPr>
        <p:blipFill>
          <a:blip r:embed="rId2"/>
          <a:stretch>
            <a:fillRect/>
          </a:stretch>
        </p:blipFill>
        <p:spPr>
          <a:xfrm>
            <a:off x="957039" y="1897040"/>
            <a:ext cx="3228975" cy="142875"/>
          </a:xfrm>
          <a:prstGeom prst="rect">
            <a:avLst/>
          </a:prstGeom>
        </p:spPr>
      </p:pic>
      <p:pic>
        <p:nvPicPr>
          <p:cNvPr id="14" name="Picture 13" descr="Comparison-Underline.png"/>
          <p:cNvPicPr>
            <a:picLocks noChangeAspect="1"/>
          </p:cNvPicPr>
          <p:nvPr/>
        </p:nvPicPr>
        <p:blipFill>
          <a:blip r:embed="rId2"/>
          <a:stretch>
            <a:fillRect/>
          </a:stretch>
        </p:blipFill>
        <p:spPr>
          <a:xfrm>
            <a:off x="4915960" y="1897040"/>
            <a:ext cx="3228975" cy="142875"/>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14400" y="1735138"/>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96F6DE83-1BE5-EA44-822B-3C31103C5C28}" type="datetimeFigureOut">
              <a:rPr lang="en-US" smtClean="0"/>
              <a:t>4/10/2012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B4FF44-D02A-C34B-B5A5-814CF50A9039}" type="slidenum">
              <a:rPr lang="en-US" smtClean="0"/>
              <a:t>‹#›</a:t>
            </a:fld>
            <a:endParaRPr lang="en-US" dirty="0"/>
          </a:p>
        </p:txBody>
      </p:sp>
      <p:sp>
        <p:nvSpPr>
          <p:cNvPr id="8" name="Content Placeholder 2"/>
          <p:cNvSpPr>
            <a:spLocks noGrp="1"/>
          </p:cNvSpPr>
          <p:nvPr>
            <p:ph sz="half" idx="13"/>
          </p:nvPr>
        </p:nvSpPr>
        <p:spPr>
          <a:xfrm>
            <a:off x="914400" y="3870960"/>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8.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7.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503238"/>
            <a:ext cx="7313613" cy="868362"/>
          </a:xfrm>
          <a:prstGeom prst="rect">
            <a:avLst/>
          </a:prstGeom>
        </p:spPr>
        <p:txBody>
          <a:bodyPr vert="horz" lIns="91440" tIns="45720" rIns="91440" bIns="45720" rtlCol="0" anchor="ctr">
            <a:noAutofit/>
          </a:bodyPr>
          <a:lstStyle/>
          <a:p>
            <a:r>
              <a:rPr lang="en-US" smtClean="0"/>
              <a:t>Click to edit Master title style</a:t>
            </a:r>
            <a:endParaRPr/>
          </a:p>
        </p:txBody>
      </p:sp>
      <p:sp>
        <p:nvSpPr>
          <p:cNvPr id="3" name="Text Placeholder 2"/>
          <p:cNvSpPr>
            <a:spLocks noGrp="1"/>
          </p:cNvSpPr>
          <p:nvPr>
            <p:ph type="body" idx="1"/>
          </p:nvPr>
        </p:nvSpPr>
        <p:spPr>
          <a:xfrm>
            <a:off x="914400" y="1735138"/>
            <a:ext cx="7313613" cy="405606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7663438" y="6314461"/>
            <a:ext cx="1295400" cy="265089"/>
          </a:xfrm>
          <a:prstGeom prst="rect">
            <a:avLst/>
          </a:prstGeom>
        </p:spPr>
        <p:txBody>
          <a:bodyPr vert="horz" lIns="91440" tIns="45720" rIns="91440" bIns="45720" rtlCol="0" anchor="ctr"/>
          <a:lstStyle>
            <a:lvl1pPr algn="r">
              <a:defRPr sz="1100">
                <a:solidFill>
                  <a:schemeClr val="tx1"/>
                </a:solidFill>
                <a:latin typeface="Rockwell" pitchFamily="18" charset="0"/>
              </a:defRPr>
            </a:lvl1pPr>
          </a:lstStyle>
          <a:p>
            <a:fld id="{96F6DE83-1BE5-EA44-822B-3C31103C5C28}" type="datetimeFigureOut">
              <a:rPr lang="en-US" smtClean="0"/>
              <a:t>4/10/2012</a:t>
            </a:fld>
            <a:endParaRPr lang="en-US" dirty="0"/>
          </a:p>
        </p:txBody>
      </p:sp>
      <p:sp>
        <p:nvSpPr>
          <p:cNvPr id="5" name="Footer Placeholder 4"/>
          <p:cNvSpPr>
            <a:spLocks noGrp="1"/>
          </p:cNvSpPr>
          <p:nvPr>
            <p:ph type="ftr" sz="quarter" idx="3"/>
          </p:nvPr>
        </p:nvSpPr>
        <p:spPr>
          <a:xfrm>
            <a:off x="3942607" y="6305797"/>
            <a:ext cx="3717967" cy="259278"/>
          </a:xfrm>
          <a:prstGeom prst="rect">
            <a:avLst/>
          </a:prstGeom>
        </p:spPr>
        <p:txBody>
          <a:bodyPr vert="horz" lIns="91440" tIns="45720" rIns="91440" bIns="45720" rtlCol="0" anchor="ctr"/>
          <a:lstStyle>
            <a:lvl1pPr algn="r">
              <a:defRPr sz="1100">
                <a:solidFill>
                  <a:schemeClr val="tx1"/>
                </a:solidFill>
                <a:latin typeface="Rockwell" pitchFamily="18" charset="0"/>
              </a:defRPr>
            </a:lvl1pPr>
          </a:lstStyle>
          <a:p>
            <a:endParaRPr lang="en-US" dirty="0"/>
          </a:p>
        </p:txBody>
      </p:sp>
      <p:sp>
        <p:nvSpPr>
          <p:cNvPr id="6" name="Slide Number Placeholder 5"/>
          <p:cNvSpPr>
            <a:spLocks noGrp="1"/>
          </p:cNvSpPr>
          <p:nvPr>
            <p:ph type="sldNum" sz="quarter" idx="4"/>
          </p:nvPr>
        </p:nvSpPr>
        <p:spPr>
          <a:xfrm>
            <a:off x="7521388" y="5476097"/>
            <a:ext cx="1483056" cy="851848"/>
          </a:xfrm>
          <a:prstGeom prst="rect">
            <a:avLst/>
          </a:prstGeom>
        </p:spPr>
        <p:txBody>
          <a:bodyPr vert="horz" lIns="91440" tIns="45720" rIns="91440" bIns="45720" rtlCol="0" anchor="ctr"/>
          <a:lstStyle>
            <a:lvl1pPr algn="r">
              <a:defRPr sz="8200">
                <a:gradFill>
                  <a:gsLst>
                    <a:gs pos="0">
                      <a:schemeClr val="tx1">
                        <a:alpha val="10000"/>
                      </a:schemeClr>
                    </a:gs>
                    <a:gs pos="100000">
                      <a:schemeClr val="tx1">
                        <a:alpha val="10000"/>
                      </a:schemeClr>
                    </a:gs>
                  </a:gsLst>
                  <a:lin ang="5400000" scaled="0"/>
                </a:gradFill>
                <a:latin typeface="Impact" pitchFamily="34" charset="0"/>
              </a:defRPr>
            </a:lvl1pPr>
          </a:lstStyle>
          <a:p>
            <a:fld id="{ECB4FF44-D02A-C34B-B5A5-814CF50A9039}"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txStyles>
    <p:titleStyle>
      <a:lvl1pPr algn="ctr" defTabSz="914400" rtl="0" eaLnBrk="1" latinLnBrk="0" hangingPunct="1">
        <a:spcBef>
          <a:spcPct val="0"/>
        </a:spcBef>
        <a:buNone/>
        <a:defRPr sz="4600" kern="1200">
          <a:solidFill>
            <a:schemeClr val="tx1"/>
          </a:solidFill>
          <a:latin typeface="+mj-lt"/>
          <a:ea typeface="+mj-ea"/>
          <a:cs typeface="+mj-cs"/>
        </a:defRPr>
      </a:lvl1pPr>
    </p:titleStyle>
    <p:bodyStyle>
      <a:lvl1pPr marL="463550" indent="-463550" algn="l" defTabSz="914400" rtl="0" eaLnBrk="1" latinLnBrk="0" hangingPunct="1">
        <a:spcBef>
          <a:spcPts val="2000"/>
        </a:spcBef>
        <a:buSzPct val="90000"/>
        <a:buFontTx/>
        <a:buBlip>
          <a:blip r:embed="rId22"/>
        </a:buBlip>
        <a:defRPr sz="2400" kern="1200">
          <a:solidFill>
            <a:schemeClr val="tx1"/>
          </a:solidFill>
          <a:latin typeface="+mn-lt"/>
          <a:ea typeface="+mn-ea"/>
          <a:cs typeface="+mn-cs"/>
        </a:defRPr>
      </a:lvl1pPr>
      <a:lvl2pPr marL="914400" indent="-457200" algn="l" defTabSz="914400" rtl="0" eaLnBrk="1" latinLnBrk="0" hangingPunct="1">
        <a:spcBef>
          <a:spcPts val="600"/>
        </a:spcBef>
        <a:buSzPct val="90000"/>
        <a:buFontTx/>
        <a:buBlip>
          <a:blip r:embed="rId23"/>
        </a:buBlip>
        <a:defRPr sz="2200" kern="1200">
          <a:solidFill>
            <a:schemeClr val="tx1"/>
          </a:solidFill>
          <a:latin typeface="+mn-lt"/>
          <a:ea typeface="+mn-ea"/>
          <a:cs typeface="+mn-cs"/>
        </a:defRPr>
      </a:lvl2pPr>
      <a:lvl3pPr marL="1255713" indent="-341313" algn="l" defTabSz="914400" rtl="0" eaLnBrk="1" latinLnBrk="0" hangingPunct="1">
        <a:spcBef>
          <a:spcPts val="600"/>
        </a:spcBef>
        <a:buSzPct val="90000"/>
        <a:buFontTx/>
        <a:buBlip>
          <a:blip r:embed="rId24"/>
        </a:buBlip>
        <a:defRPr sz="2000" kern="1200">
          <a:solidFill>
            <a:schemeClr val="tx1"/>
          </a:solidFill>
          <a:latin typeface="+mn-lt"/>
          <a:ea typeface="+mn-ea"/>
          <a:cs typeface="+mn-cs"/>
        </a:defRPr>
      </a:lvl3pPr>
      <a:lvl4pPr marL="1597025" indent="-341313" algn="l" defTabSz="914400" rtl="0" eaLnBrk="1" latinLnBrk="0" hangingPunct="1">
        <a:spcBef>
          <a:spcPts val="600"/>
        </a:spcBef>
        <a:buSzPct val="90000"/>
        <a:buFontTx/>
        <a:buBlip>
          <a:blip r:embed="rId24"/>
        </a:buBlip>
        <a:defRPr sz="1800" kern="1200">
          <a:solidFill>
            <a:schemeClr val="tx1"/>
          </a:solidFill>
          <a:latin typeface="+mn-lt"/>
          <a:ea typeface="+mn-ea"/>
          <a:cs typeface="+mn-cs"/>
        </a:defRPr>
      </a:lvl4pPr>
      <a:lvl5pPr marL="1938338" indent="-341313" algn="l" defTabSz="914400" rtl="0" eaLnBrk="1" latinLnBrk="0" hangingPunct="1">
        <a:spcBef>
          <a:spcPts val="600"/>
        </a:spcBef>
        <a:buSzPct val="90000"/>
        <a:buFontTx/>
        <a:buBlip>
          <a:blip r:embed="rId24"/>
        </a:buBlip>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7800" y="1295400"/>
            <a:ext cx="7239000" cy="2514600"/>
          </a:xfrm>
        </p:spPr>
        <p:txBody>
          <a:bodyPr>
            <a:noAutofit/>
          </a:bodyPr>
          <a:lstStyle/>
          <a:p>
            <a:pPr>
              <a:lnSpc>
                <a:spcPct val="100000"/>
              </a:lnSpc>
            </a:pPr>
            <a:r>
              <a:rPr lang="tr-TR" sz="6000" noProof="0" dirty="0" smtClean="0">
                <a:latin typeface="Verdana" pitchFamily="34" charset="0"/>
                <a:ea typeface="Verdana" pitchFamily="34" charset="0"/>
                <a:cs typeface="Verdana" pitchFamily="34" charset="0"/>
              </a:rPr>
              <a:t>ULUSLARARASI İLİŞKİLERDE KRİTİK DÜŞÜNEBİLMEK</a:t>
            </a:r>
            <a:endParaRPr lang="tr-TR" sz="6000" noProof="0" dirty="0">
              <a:latin typeface="Verdana" pitchFamily="34" charset="0"/>
              <a:ea typeface="Verdana" pitchFamily="34" charset="0"/>
              <a:cs typeface="Verdana" pitchFamily="34" charset="0"/>
            </a:endParaRPr>
          </a:p>
        </p:txBody>
      </p:sp>
      <p:sp>
        <p:nvSpPr>
          <p:cNvPr id="3" name="Subtitle 2"/>
          <p:cNvSpPr>
            <a:spLocks noGrp="1"/>
          </p:cNvSpPr>
          <p:nvPr>
            <p:ph type="subTitle" idx="1"/>
          </p:nvPr>
        </p:nvSpPr>
        <p:spPr>
          <a:xfrm>
            <a:off x="1600200" y="4419600"/>
            <a:ext cx="6858000" cy="1174088"/>
          </a:xfrm>
        </p:spPr>
        <p:txBody>
          <a:bodyPr>
            <a:noAutofit/>
          </a:bodyPr>
          <a:lstStyle/>
          <a:p>
            <a:endParaRPr lang="tr-TR" sz="4000" noProof="0" dirty="0" smtClean="0">
              <a:latin typeface="Verdana" pitchFamily="34" charset="0"/>
              <a:ea typeface="Verdana" pitchFamily="34" charset="0"/>
              <a:cs typeface="Verdana" pitchFamily="34" charset="0"/>
            </a:endParaRPr>
          </a:p>
          <a:p>
            <a:r>
              <a:rPr lang="tr-TR" sz="4000" noProof="0" dirty="0" smtClean="0">
                <a:latin typeface="Verdana" pitchFamily="34" charset="0"/>
                <a:ea typeface="Verdana" pitchFamily="34" charset="0"/>
                <a:cs typeface="Verdana" pitchFamily="34" charset="0"/>
              </a:rPr>
              <a:t>Bakış Açınızı</a:t>
            </a:r>
            <a:r>
              <a:rPr lang="tr-TR" sz="4000" baseline="0" noProof="0" dirty="0" smtClean="0">
                <a:latin typeface="Verdana" pitchFamily="34" charset="0"/>
                <a:ea typeface="Verdana" pitchFamily="34" charset="0"/>
                <a:cs typeface="Verdana" pitchFamily="34" charset="0"/>
              </a:rPr>
              <a:t> </a:t>
            </a:r>
            <a:r>
              <a:rPr lang="tr-TR" sz="4000" noProof="0" dirty="0" smtClean="0">
                <a:latin typeface="Verdana" pitchFamily="34" charset="0"/>
                <a:ea typeface="Verdana" pitchFamily="34" charset="0"/>
                <a:cs typeface="Verdana" pitchFamily="34" charset="0"/>
              </a:rPr>
              <a:t>Genişletin</a:t>
            </a:r>
          </a:p>
          <a:p>
            <a:endParaRPr lang="tr-TR" sz="4000" dirty="0">
              <a:latin typeface="Verdana" pitchFamily="34" charset="0"/>
              <a:ea typeface="Verdana" pitchFamily="34" charset="0"/>
              <a:cs typeface="Verdana" pitchFamily="34" charset="0"/>
            </a:endParaRPr>
          </a:p>
          <a:p>
            <a:endParaRPr lang="tr-TR" sz="4000" noProof="0" dirty="0" smtClean="0">
              <a:latin typeface="Verdana" pitchFamily="34" charset="0"/>
              <a:ea typeface="Verdana" pitchFamily="34" charset="0"/>
              <a:cs typeface="Verdana" pitchFamily="34" charset="0"/>
            </a:endParaRPr>
          </a:p>
          <a:p>
            <a:pPr algn="r"/>
            <a:r>
              <a:rPr lang="tr-TR" sz="4000" dirty="0">
                <a:latin typeface="Verdana" pitchFamily="34" charset="0"/>
                <a:ea typeface="Verdana" pitchFamily="34" charset="0"/>
                <a:cs typeface="Verdana" pitchFamily="34" charset="0"/>
              </a:rPr>
              <a:t>M</a:t>
            </a:r>
            <a:r>
              <a:rPr lang="tr-TR" sz="4000" dirty="0" smtClean="0">
                <a:latin typeface="Verdana" pitchFamily="34" charset="0"/>
                <a:ea typeface="Verdana" pitchFamily="34" charset="0"/>
                <a:cs typeface="Verdana" pitchFamily="34" charset="0"/>
              </a:rPr>
              <a:t>. Ali </a:t>
            </a:r>
            <a:r>
              <a:rPr lang="tr-TR" sz="4000" dirty="0">
                <a:latin typeface="Verdana" pitchFamily="34" charset="0"/>
                <a:ea typeface="Verdana" pitchFamily="34" charset="0"/>
                <a:cs typeface="Verdana" pitchFamily="34" charset="0"/>
              </a:rPr>
              <a:t>Uğur</a:t>
            </a:r>
            <a:endParaRPr lang="tr-TR" sz="4000" noProof="0" dirty="0" smtClean="0">
              <a:latin typeface="Verdana" pitchFamily="34" charset="0"/>
              <a:ea typeface="Verdana" pitchFamily="34" charset="0"/>
              <a:cs typeface="Verdana"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noProof="0" dirty="0" smtClean="0">
                <a:latin typeface="Verdana" pitchFamily="34" charset="0"/>
                <a:ea typeface="Verdana" pitchFamily="34" charset="0"/>
                <a:cs typeface="Verdana" pitchFamily="34" charset="0"/>
              </a:rPr>
              <a:t>Teori ve Realite</a:t>
            </a:r>
            <a:endParaRPr lang="tr-TR" noProof="0" dirty="0">
              <a:latin typeface="Verdana" pitchFamily="34" charset="0"/>
              <a:ea typeface="Verdana" pitchFamily="34" charset="0"/>
              <a:cs typeface="Verdana" pitchFamily="34" charset="0"/>
            </a:endParaRPr>
          </a:p>
        </p:txBody>
      </p:sp>
      <p:sp>
        <p:nvSpPr>
          <p:cNvPr id="3" name="Content Placeholder 2"/>
          <p:cNvSpPr>
            <a:spLocks noGrp="1"/>
          </p:cNvSpPr>
          <p:nvPr>
            <p:ph idx="1"/>
          </p:nvPr>
        </p:nvSpPr>
        <p:spPr>
          <a:xfrm>
            <a:off x="914400" y="1524000"/>
            <a:ext cx="7313613" cy="5029200"/>
          </a:xfrm>
        </p:spPr>
        <p:txBody>
          <a:bodyPr>
            <a:normAutofit fontScale="62500" lnSpcReduction="20000"/>
          </a:bodyPr>
          <a:lstStyle/>
          <a:p>
            <a:r>
              <a:rPr lang="tr-TR" noProof="0" dirty="0" smtClean="0">
                <a:latin typeface="Verdana" pitchFamily="34" charset="0"/>
                <a:ea typeface="Verdana" pitchFamily="34" charset="0"/>
                <a:cs typeface="Verdana" pitchFamily="34" charset="0"/>
              </a:rPr>
              <a:t>Aslında karşımıza çıkan çoğu sorunun altında bu farklı bakış açıları yatar. </a:t>
            </a:r>
          </a:p>
          <a:p>
            <a:r>
              <a:rPr lang="tr-TR" noProof="0" dirty="0" smtClean="0">
                <a:latin typeface="Verdana" pitchFamily="34" charset="0"/>
                <a:ea typeface="Verdana" pitchFamily="34" charset="0"/>
                <a:cs typeface="Verdana" pitchFamily="34" charset="0"/>
              </a:rPr>
              <a:t>Teori bize olguları açıklayacak bir araç olarak hizmet etmesi gerekirken kimi akademisyenler ve uygulamadakiler teoriyi önceleyerek sanki onun sağlamasını yapmaya çalışırlar (Darwin ve takipçileri gibi).</a:t>
            </a:r>
          </a:p>
          <a:p>
            <a:r>
              <a:rPr lang="tr-TR" noProof="0" dirty="0" smtClean="0">
                <a:latin typeface="Verdana" pitchFamily="34" charset="0"/>
                <a:ea typeface="Verdana" pitchFamily="34" charset="0"/>
                <a:cs typeface="Verdana" pitchFamily="34" charset="0"/>
              </a:rPr>
              <a:t>Olayları algılamada küllendiğimiz bu farklı ‘prizmalar’ dünya olaylarına gösterdiğimiz tepkinin de sebebidir.</a:t>
            </a:r>
          </a:p>
          <a:p>
            <a:r>
              <a:rPr lang="tr-TR" noProof="0" dirty="0" smtClean="0">
                <a:latin typeface="Verdana" pitchFamily="34" charset="0"/>
                <a:ea typeface="Verdana" pitchFamily="34" charset="0"/>
                <a:cs typeface="Verdana" pitchFamily="34" charset="0"/>
              </a:rPr>
              <a:t>Teoriyi bizlerin bir kurgusu değil gerçeğin ta kendisi olarak görenler kabullendikleri teorinin penceresini tek alternatif ve gerçeğe götüren tek yol olarak addederler.</a:t>
            </a:r>
          </a:p>
          <a:p>
            <a:r>
              <a:rPr lang="tr-TR" noProof="0" dirty="0" smtClean="0">
                <a:latin typeface="Verdana" pitchFamily="34" charset="0"/>
                <a:ea typeface="Verdana" pitchFamily="34" charset="0"/>
                <a:cs typeface="Verdana" pitchFamily="34" charset="0"/>
              </a:rPr>
              <a:t>Bu anlamda uluslararası ilişkiler alanında çalışanlar da farklı teorik perspektifleri algılamaya çalışmalıdır ki kendi bakış açısını başkalarına hakkıyla anlatabilsin. </a:t>
            </a:r>
          </a:p>
          <a:p>
            <a:r>
              <a:rPr lang="tr-TR" noProof="0" dirty="0" smtClean="0">
                <a:latin typeface="Verdana" pitchFamily="34" charset="0"/>
                <a:ea typeface="Verdana" pitchFamily="34" charset="0"/>
                <a:cs typeface="Verdana" pitchFamily="34" charset="0"/>
              </a:rPr>
              <a:t>Ekoller arasında bu empatiyi en iyi yapabilenler kritik analiz ekoludur ve dünyadaki farklı uluslararası yapı tercihlerini (hem tarihi hem de günümüzdeki) anlamada daha mahirdirler. Teoriyi eksik, Batinin teorideki hegemonyasını ise yanlış bulurlar.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noProof="0" dirty="0" smtClean="0">
                <a:latin typeface="Verdana" pitchFamily="34" charset="0"/>
                <a:ea typeface="Verdana" pitchFamily="34" charset="0"/>
                <a:cs typeface="Verdana" pitchFamily="34" charset="0"/>
              </a:rPr>
              <a:t>Realizmin Dayanılmaz Ağırlığı!</a:t>
            </a:r>
            <a:endParaRPr lang="tr-TR" noProof="0" dirty="0">
              <a:latin typeface="Verdana" pitchFamily="34" charset="0"/>
              <a:ea typeface="Verdana" pitchFamily="34" charset="0"/>
              <a:cs typeface="Verdana" pitchFamily="34" charset="0"/>
            </a:endParaRPr>
          </a:p>
        </p:txBody>
      </p:sp>
      <p:sp>
        <p:nvSpPr>
          <p:cNvPr id="3" name="Content Placeholder 2"/>
          <p:cNvSpPr>
            <a:spLocks noGrp="1"/>
          </p:cNvSpPr>
          <p:nvPr>
            <p:ph idx="1"/>
          </p:nvPr>
        </p:nvSpPr>
        <p:spPr>
          <a:xfrm>
            <a:off x="914400" y="1524000"/>
            <a:ext cx="7313613" cy="4876800"/>
          </a:xfrm>
        </p:spPr>
        <p:txBody>
          <a:bodyPr>
            <a:normAutofit fontScale="70000" lnSpcReduction="20000"/>
          </a:bodyPr>
          <a:lstStyle/>
          <a:p>
            <a:r>
              <a:rPr lang="tr-TR" noProof="0" dirty="0" smtClean="0">
                <a:latin typeface="Verdana" pitchFamily="34" charset="0"/>
                <a:ea typeface="Verdana" pitchFamily="34" charset="0"/>
                <a:cs typeface="Verdana" pitchFamily="34" charset="0"/>
              </a:rPr>
              <a:t>Dünyada en eski (en azından Batı'nın yükselişinden itibaren) ve hala en popüler bakış açısı realizmdir.</a:t>
            </a:r>
          </a:p>
          <a:p>
            <a:r>
              <a:rPr lang="tr-TR" noProof="0" dirty="0" smtClean="0">
                <a:latin typeface="Verdana" pitchFamily="34" charset="0"/>
                <a:ea typeface="Verdana" pitchFamily="34" charset="0"/>
                <a:cs typeface="Verdana" pitchFamily="34" charset="0"/>
              </a:rPr>
              <a:t>Bir devletin kazancı mutlak manada bir başkasının kaybı anlamına gelir. Bu yüzden her şeye stratejik olarak bakılır.</a:t>
            </a:r>
          </a:p>
          <a:p>
            <a:r>
              <a:rPr lang="tr-TR" noProof="0" dirty="0" smtClean="0">
                <a:latin typeface="Verdana" pitchFamily="34" charset="0"/>
                <a:ea typeface="Verdana" pitchFamily="34" charset="0"/>
                <a:cs typeface="Verdana" pitchFamily="34" charset="0"/>
              </a:rPr>
              <a:t>Dünyanın muhtelif yerlerinde devam eden ve nice insanın ölümüne sebep olan çatışmalar aslında bu bakisin bir sonucudur: normlar değil çıkarlar önemlidir.</a:t>
            </a:r>
          </a:p>
          <a:p>
            <a:r>
              <a:rPr lang="tr-TR" noProof="0" dirty="0" smtClean="0">
                <a:latin typeface="Verdana" pitchFamily="34" charset="0"/>
                <a:ea typeface="Verdana" pitchFamily="34" charset="0"/>
                <a:cs typeface="Verdana" pitchFamily="34" charset="0"/>
              </a:rPr>
              <a:t>Uluslararası ilişkilerin bir çalışma alanı olan uluslararası hukuk da bu bakış açısından nasibini almıştır: </a:t>
            </a:r>
          </a:p>
          <a:p>
            <a:r>
              <a:rPr lang="tr-TR" noProof="0" dirty="0" smtClean="0">
                <a:latin typeface="Verdana" pitchFamily="34" charset="0"/>
                <a:ea typeface="Verdana" pitchFamily="34" charset="0"/>
                <a:cs typeface="Verdana" pitchFamily="34" charset="0"/>
              </a:rPr>
              <a:t>Algılanmış gerçeklik; asıl olan olgular ve bizim onu nasıl algıladığımızdır, yoksa olması gerekenin ne olduğu değildir; </a:t>
            </a:r>
          </a:p>
          <a:p>
            <a:r>
              <a:rPr lang="tr-TR" noProof="0" dirty="0" smtClean="0">
                <a:latin typeface="Verdana" pitchFamily="34" charset="0"/>
                <a:ea typeface="Verdana" pitchFamily="34" charset="0"/>
                <a:cs typeface="Verdana" pitchFamily="34" charset="0"/>
              </a:rPr>
              <a:t>Hukuk devletlerin ne yaptığı ya da yapmak istediği ile ilgilenir, neyi yapmasının daha doğru olduğu ile değil. </a:t>
            </a:r>
          </a:p>
          <a:p>
            <a:r>
              <a:rPr lang="tr-TR" noProof="0" dirty="0" smtClean="0">
                <a:latin typeface="Verdana" pitchFamily="34" charset="0"/>
                <a:ea typeface="Verdana" pitchFamily="34" charset="0"/>
                <a:cs typeface="Verdana" pitchFamily="34" charset="0"/>
              </a:rPr>
              <a:t>Hukuk kesinlikle adalet demek değildir çünkü.</a:t>
            </a:r>
            <a:endParaRPr lang="tr-TR" noProof="0" dirty="0">
              <a:latin typeface="Verdana" pitchFamily="34" charset="0"/>
              <a:ea typeface="Verdana" pitchFamily="34" charset="0"/>
              <a:cs typeface="Verdana"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noProof="0" dirty="0" smtClean="0">
                <a:latin typeface="Verdana" pitchFamily="34" charset="0"/>
                <a:ea typeface="Verdana" pitchFamily="34" charset="0"/>
                <a:cs typeface="Verdana" pitchFamily="34" charset="0"/>
              </a:rPr>
              <a:t>Teori ve Müzakere</a:t>
            </a:r>
            <a:endParaRPr lang="tr-TR" noProof="0" dirty="0">
              <a:latin typeface="Verdana" pitchFamily="34" charset="0"/>
              <a:ea typeface="Verdana" pitchFamily="34" charset="0"/>
              <a:cs typeface="Verdana" pitchFamily="34" charset="0"/>
            </a:endParaRPr>
          </a:p>
        </p:txBody>
      </p:sp>
      <p:sp>
        <p:nvSpPr>
          <p:cNvPr id="3" name="Content Placeholder 2"/>
          <p:cNvSpPr>
            <a:spLocks noGrp="1"/>
          </p:cNvSpPr>
          <p:nvPr>
            <p:ph idx="1"/>
          </p:nvPr>
        </p:nvSpPr>
        <p:spPr/>
        <p:txBody>
          <a:bodyPr>
            <a:normAutofit fontScale="62500" lnSpcReduction="20000"/>
          </a:bodyPr>
          <a:lstStyle/>
          <a:p>
            <a:r>
              <a:rPr lang="tr-TR" noProof="0" dirty="0" smtClean="0">
                <a:latin typeface="Verdana" pitchFamily="34" charset="0"/>
                <a:ea typeface="Verdana" pitchFamily="34" charset="0"/>
                <a:cs typeface="Verdana" pitchFamily="34" charset="0"/>
              </a:rPr>
              <a:t>Uluslararası çatışmaları analiz ederken hem kritik-analitik bir metodolojiyi, hem de teorik çerçeveyi iyi anlamak gerekir.</a:t>
            </a:r>
          </a:p>
          <a:p>
            <a:r>
              <a:rPr lang="tr-TR" noProof="0" dirty="0" smtClean="0">
                <a:latin typeface="Verdana" pitchFamily="34" charset="0"/>
                <a:ea typeface="Verdana" pitchFamily="34" charset="0"/>
                <a:cs typeface="Verdana" pitchFamily="34" charset="0"/>
              </a:rPr>
              <a:t>Teorinin kritiğini yapmak ayrı bir konu, ama bu teoriyi kullanarak olguları analiz edebilmek başka bir konudur çünkü.</a:t>
            </a:r>
          </a:p>
          <a:p>
            <a:r>
              <a:rPr lang="tr-TR" noProof="0" dirty="0" smtClean="0">
                <a:latin typeface="Verdana" pitchFamily="34" charset="0"/>
                <a:ea typeface="Verdana" pitchFamily="34" charset="0"/>
                <a:cs typeface="Verdana" pitchFamily="34" charset="0"/>
              </a:rPr>
              <a:t>Bize son derece adaletsiz ya da hukuk dişi gibi görünen çoğu olgunun aslında başkaları tarafından farklı algılandığını (unutma: perceived reality) akılda tutmak gerekir).</a:t>
            </a:r>
          </a:p>
          <a:p>
            <a:r>
              <a:rPr lang="tr-TR" noProof="0" dirty="0" smtClean="0">
                <a:latin typeface="Verdana" pitchFamily="34" charset="0"/>
                <a:ea typeface="Verdana" pitchFamily="34" charset="0"/>
                <a:cs typeface="Verdana" pitchFamily="34" charset="0"/>
              </a:rPr>
              <a:t>Algı farklılığını gidermek ve benzer algıları paylasan bir kitle oluşturmak zamanla sizin algınızı (perceived reality) başkalarının da algısı haline getirecek, sizin ‘gerçeğiniz’ herkesin gerçeği olacaktır.</a:t>
            </a:r>
          </a:p>
          <a:p>
            <a:r>
              <a:rPr lang="tr-TR" noProof="0" dirty="0" smtClean="0">
                <a:latin typeface="Verdana" pitchFamily="34" charset="0"/>
                <a:ea typeface="Verdana" pitchFamily="34" charset="0"/>
                <a:cs typeface="Verdana" pitchFamily="34" charset="0"/>
              </a:rPr>
              <a:t>Masaya hazırlıklı gelmek, görüşmeye bir taslak koyabilmek sizi kesinlikle bir adim öne atacak, sizin algınız etrafında bir müzakere cereyan edecektir (Tıpkı Bati-dominant bir uluslararası ilişkiler teorisinin sanki olması gereken şeymişçesine algılanması gibi).</a:t>
            </a:r>
            <a:endParaRPr lang="tr-TR" noProof="0" dirty="0">
              <a:latin typeface="Verdana" pitchFamily="34" charset="0"/>
              <a:ea typeface="Verdana" pitchFamily="34" charset="0"/>
              <a:cs typeface="Verdana"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noProof="0" dirty="0" smtClean="0">
                <a:latin typeface="Verdana" pitchFamily="34" charset="0"/>
                <a:ea typeface="Verdana" pitchFamily="34" charset="0"/>
                <a:cs typeface="Verdana" pitchFamily="34" charset="0"/>
              </a:rPr>
              <a:t>İşbirliği İçin Müzakere</a:t>
            </a:r>
            <a:endParaRPr lang="tr-TR" noProof="0" dirty="0">
              <a:latin typeface="Verdana" pitchFamily="34" charset="0"/>
              <a:ea typeface="Verdana" pitchFamily="34" charset="0"/>
              <a:cs typeface="Verdana" pitchFamily="34" charset="0"/>
            </a:endParaRPr>
          </a:p>
        </p:txBody>
      </p:sp>
      <p:sp>
        <p:nvSpPr>
          <p:cNvPr id="3" name="Content Placeholder 2"/>
          <p:cNvSpPr>
            <a:spLocks noGrp="1"/>
          </p:cNvSpPr>
          <p:nvPr>
            <p:ph idx="1"/>
          </p:nvPr>
        </p:nvSpPr>
        <p:spPr>
          <a:xfrm>
            <a:off x="914400" y="1735138"/>
            <a:ext cx="7313613" cy="4741862"/>
          </a:xfrm>
        </p:spPr>
        <p:txBody>
          <a:bodyPr>
            <a:normAutofit fontScale="70000" lnSpcReduction="20000"/>
          </a:bodyPr>
          <a:lstStyle/>
          <a:p>
            <a:r>
              <a:rPr lang="tr-TR" noProof="0" dirty="0" smtClean="0">
                <a:latin typeface="Verdana" pitchFamily="34" charset="0"/>
                <a:ea typeface="Verdana" pitchFamily="34" charset="0"/>
                <a:cs typeface="Verdana" pitchFamily="34" charset="0"/>
              </a:rPr>
              <a:t>Neler yapmak gerek?</a:t>
            </a:r>
          </a:p>
          <a:p>
            <a:r>
              <a:rPr lang="tr-TR" noProof="0" dirty="0" smtClean="0">
                <a:latin typeface="Verdana" pitchFamily="34" charset="0"/>
                <a:ea typeface="Verdana" pitchFamily="34" charset="0"/>
                <a:cs typeface="Verdana" pitchFamily="34" charset="0"/>
              </a:rPr>
              <a:t>Prensip: Tarafları rakip değil problem çözümünde ortak olarak algıla</a:t>
            </a:r>
          </a:p>
          <a:p>
            <a:r>
              <a:rPr lang="tr-TR" noProof="0" dirty="0" smtClean="0">
                <a:latin typeface="Verdana" pitchFamily="34" charset="0"/>
                <a:ea typeface="Verdana" pitchFamily="34" charset="0"/>
                <a:cs typeface="Verdana" pitchFamily="34" charset="0"/>
              </a:rPr>
              <a:t>Amaç: Zafer için değil akılcı çözüme odaklan</a:t>
            </a:r>
          </a:p>
          <a:p>
            <a:r>
              <a:rPr lang="tr-TR" noProof="0" dirty="0" smtClean="0">
                <a:latin typeface="Verdana" pitchFamily="34" charset="0"/>
                <a:ea typeface="Verdana" pitchFamily="34" charset="0"/>
                <a:cs typeface="Verdana" pitchFamily="34" charset="0"/>
              </a:rPr>
              <a:t>Davranış: Taviz isteme, birlikte çalış, problemle ilgilen</a:t>
            </a:r>
          </a:p>
          <a:p>
            <a:r>
              <a:rPr lang="tr-TR" noProof="0" dirty="0" smtClean="0">
                <a:latin typeface="Verdana" pitchFamily="34" charset="0"/>
                <a:ea typeface="Verdana" pitchFamily="34" charset="0"/>
                <a:cs typeface="Verdana" pitchFamily="34" charset="0"/>
              </a:rPr>
              <a:t>Oyun: Sıfır kazancı oyuna değil birlikte kazanmaya bak</a:t>
            </a:r>
          </a:p>
          <a:p>
            <a:r>
              <a:rPr lang="tr-TR" noProof="0" dirty="0" smtClean="0">
                <a:latin typeface="Verdana" pitchFamily="34" charset="0"/>
                <a:ea typeface="Verdana" pitchFamily="34" charset="0"/>
                <a:cs typeface="Verdana" pitchFamily="34" charset="0"/>
              </a:rPr>
              <a:t>Pozisyon: Belirli pozisyonlara değil karşılıklı çıkara odaklan</a:t>
            </a:r>
          </a:p>
          <a:p>
            <a:r>
              <a:rPr lang="tr-TR" noProof="0" dirty="0" smtClean="0">
                <a:latin typeface="Verdana" pitchFamily="34" charset="0"/>
                <a:ea typeface="Verdana" pitchFamily="34" charset="0"/>
                <a:cs typeface="Verdana" pitchFamily="34" charset="0"/>
              </a:rPr>
              <a:t>Çizgiler: Kırmızı çizgiler üzerinde durma, kandırmaya çalışma</a:t>
            </a:r>
          </a:p>
          <a:p>
            <a:r>
              <a:rPr lang="tr-TR" noProof="0" dirty="0" smtClean="0">
                <a:latin typeface="Verdana" pitchFamily="34" charset="0"/>
                <a:ea typeface="Verdana" pitchFamily="34" charset="0"/>
                <a:cs typeface="Verdana" pitchFamily="34" charset="0"/>
              </a:rPr>
              <a:t>Normlar: Pozisyonunda ısrar etme, objektif kriterlere dayan</a:t>
            </a:r>
          </a:p>
          <a:p>
            <a:r>
              <a:rPr lang="tr-TR" noProof="0" dirty="0" smtClean="0">
                <a:latin typeface="Verdana" pitchFamily="34" charset="0"/>
                <a:ea typeface="Verdana" pitchFamily="34" charset="0"/>
                <a:cs typeface="Verdana" pitchFamily="34" charset="0"/>
              </a:rPr>
              <a:t>Güven: ‘Bana güven’ deme ama kesinlikle güven ver</a:t>
            </a:r>
          </a:p>
          <a:p>
            <a:endParaRPr lang="tr-TR" noProof="0" dirty="0">
              <a:latin typeface="Verdana" pitchFamily="34" charset="0"/>
              <a:ea typeface="Verdana" pitchFamily="34" charset="0"/>
              <a:cs typeface="Verdana"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noProof="0" dirty="0" smtClean="0">
                <a:latin typeface="Verdana" pitchFamily="34" charset="0"/>
                <a:ea typeface="Verdana" pitchFamily="34" charset="0"/>
                <a:cs typeface="Verdana" pitchFamily="34" charset="0"/>
              </a:rPr>
              <a:t>Güç, Çıkar, Normlar..</a:t>
            </a:r>
            <a:endParaRPr lang="tr-TR" noProof="0" dirty="0">
              <a:latin typeface="Verdana" pitchFamily="34" charset="0"/>
              <a:ea typeface="Verdana" pitchFamily="34" charset="0"/>
              <a:cs typeface="Verdana" pitchFamily="34" charset="0"/>
            </a:endParaRPr>
          </a:p>
        </p:txBody>
      </p:sp>
      <p:sp>
        <p:nvSpPr>
          <p:cNvPr id="3" name="Content Placeholder 2"/>
          <p:cNvSpPr>
            <a:spLocks noGrp="1"/>
          </p:cNvSpPr>
          <p:nvPr>
            <p:ph idx="1"/>
          </p:nvPr>
        </p:nvSpPr>
        <p:spPr/>
        <p:txBody>
          <a:bodyPr>
            <a:normAutofit fontScale="70000" lnSpcReduction="20000"/>
          </a:bodyPr>
          <a:lstStyle/>
          <a:p>
            <a:r>
              <a:rPr lang="tr-TR" noProof="0" dirty="0" smtClean="0">
                <a:latin typeface="Verdana" pitchFamily="34" charset="0"/>
                <a:ea typeface="Verdana" pitchFamily="34" charset="0"/>
                <a:cs typeface="Verdana" pitchFamily="34" charset="0"/>
              </a:rPr>
              <a:t>Olayları bir kenara bırakıp küçük bir simülasyon yapalım. Acaba bizler güç mu, çıkar mi, yoksa değerler pesinde mi koşuyoruz?</a:t>
            </a:r>
          </a:p>
          <a:p>
            <a:r>
              <a:rPr lang="tr-TR" noProof="0" dirty="0" smtClean="0">
                <a:latin typeface="Verdana" pitchFamily="34" charset="0"/>
                <a:ea typeface="Verdana" pitchFamily="34" charset="0"/>
                <a:cs typeface="Verdana" pitchFamily="34" charset="0"/>
              </a:rPr>
              <a:t>Üç devlet temsilcisi bir müzakere yapacak ve bir ‘pastadan’ pay alacaklar. Ancak tek başlarına pay almaları imkânsız. Uçlu işbirliğinden ortaya çıkacak artı değer 121, ancak aralarında paylaşmaları gerekiyor. Paylaşmak için ise anlaşmaları gerekiyor. Sadece tek bir anlaşma mümkün.</a:t>
            </a:r>
          </a:p>
          <a:p>
            <a:r>
              <a:rPr lang="tr-TR" noProof="0" dirty="0" smtClean="0">
                <a:latin typeface="Verdana" pitchFamily="34" charset="0"/>
                <a:ea typeface="Verdana" pitchFamily="34" charset="0"/>
                <a:cs typeface="Verdana" pitchFamily="34" charset="0"/>
              </a:rPr>
              <a:t>A ve B anlaşırsa paylaşılacak değer 118</a:t>
            </a:r>
          </a:p>
          <a:p>
            <a:r>
              <a:rPr lang="tr-TR" noProof="0" dirty="0" smtClean="0">
                <a:latin typeface="Verdana" pitchFamily="34" charset="0"/>
                <a:ea typeface="Verdana" pitchFamily="34" charset="0"/>
                <a:cs typeface="Verdana" pitchFamily="34" charset="0"/>
              </a:rPr>
              <a:t>A ve C anlaşırsa paylaşılacak değer 84</a:t>
            </a:r>
          </a:p>
          <a:p>
            <a:r>
              <a:rPr lang="tr-TR" noProof="0" dirty="0" smtClean="0">
                <a:latin typeface="Verdana" pitchFamily="34" charset="0"/>
                <a:ea typeface="Verdana" pitchFamily="34" charset="0"/>
                <a:cs typeface="Verdana" pitchFamily="34" charset="0"/>
              </a:rPr>
              <a:t>B ve C anlaşırsa paylaşılacak değer 50</a:t>
            </a:r>
          </a:p>
          <a:p>
            <a:r>
              <a:rPr lang="tr-TR" noProof="0" dirty="0" smtClean="0">
                <a:latin typeface="Verdana" pitchFamily="34" charset="0"/>
                <a:ea typeface="Verdana" pitchFamily="34" charset="0"/>
                <a:cs typeface="Verdana" pitchFamily="34" charset="0"/>
              </a:rPr>
              <a:t>A, B ve C anlaşırsa paylaşılacak değer 121</a:t>
            </a:r>
          </a:p>
          <a:p>
            <a:endParaRPr lang="tr-TR" noProof="0" dirty="0">
              <a:latin typeface="Verdana" pitchFamily="34" charset="0"/>
              <a:ea typeface="Verdana" pitchFamily="34" charset="0"/>
              <a:cs typeface="Verdana"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noProof="0" dirty="0" smtClean="0">
                <a:latin typeface="Verdana" pitchFamily="34" charset="0"/>
                <a:ea typeface="Verdana" pitchFamily="34" charset="0"/>
                <a:cs typeface="Verdana" pitchFamily="34" charset="0"/>
              </a:rPr>
              <a:t>Kritik Düşünebilmek</a:t>
            </a:r>
            <a:endParaRPr lang="tr-TR" noProof="0" dirty="0">
              <a:latin typeface="Verdana" pitchFamily="34" charset="0"/>
              <a:ea typeface="Verdana" pitchFamily="34" charset="0"/>
              <a:cs typeface="Verdana" pitchFamily="34" charset="0"/>
            </a:endParaRPr>
          </a:p>
        </p:txBody>
      </p:sp>
      <p:sp>
        <p:nvSpPr>
          <p:cNvPr id="3" name="Content Placeholder 2"/>
          <p:cNvSpPr>
            <a:spLocks noGrp="1"/>
          </p:cNvSpPr>
          <p:nvPr>
            <p:ph idx="1"/>
          </p:nvPr>
        </p:nvSpPr>
        <p:spPr/>
        <p:txBody>
          <a:bodyPr>
            <a:normAutofit fontScale="92500" lnSpcReduction="20000"/>
          </a:bodyPr>
          <a:lstStyle/>
          <a:p>
            <a:r>
              <a:rPr lang="tr-TR" noProof="0" dirty="0" smtClean="0">
                <a:latin typeface="Verdana" pitchFamily="34" charset="0"/>
                <a:ea typeface="Verdana" pitchFamily="34" charset="0"/>
                <a:cs typeface="Verdana" pitchFamily="34" charset="0"/>
              </a:rPr>
              <a:t>‘Enformasyon’ ile ‘bilgi’yi ayırt edebilmek gerek. Kişi enformasyona maruz kalır, onu bilgiye dönüştürmek ise aktif bir zihinsel eylemdir.</a:t>
            </a:r>
          </a:p>
          <a:p>
            <a:r>
              <a:rPr lang="tr-TR" noProof="0" dirty="0" smtClean="0">
                <a:latin typeface="Verdana" pitchFamily="34" charset="0"/>
                <a:ea typeface="Verdana" pitchFamily="34" charset="0"/>
                <a:cs typeface="Verdana" pitchFamily="34" charset="0"/>
              </a:rPr>
              <a:t>Algılamak, anlamak, anlamlandırmak farkını görebilmeli.</a:t>
            </a:r>
          </a:p>
          <a:p>
            <a:r>
              <a:rPr lang="tr-TR" noProof="0" dirty="0" smtClean="0">
                <a:latin typeface="Verdana" pitchFamily="34" charset="0"/>
                <a:ea typeface="Verdana" pitchFamily="34" charset="0"/>
                <a:cs typeface="Verdana" pitchFamily="34" charset="0"/>
              </a:rPr>
              <a:t>Kritik (eleştirel) düşünmek ve hareket etmek ile amaçsız muhalefet etmek farklı şeylerdir. Kritik düşünmek yapıcı bir eylemdir.</a:t>
            </a:r>
          </a:p>
          <a:p>
            <a:r>
              <a:rPr lang="tr-TR" noProof="0" dirty="0" smtClean="0">
                <a:latin typeface="Verdana" pitchFamily="34" charset="0"/>
                <a:ea typeface="Verdana" pitchFamily="34" charset="0"/>
                <a:cs typeface="Verdana" pitchFamily="34" charset="0"/>
              </a:rPr>
              <a:t>Kritik düşünmek kazanılabilecek bir melekedir. Düşünme egzersizleri yapmak gerekir.</a:t>
            </a:r>
          </a:p>
          <a:p>
            <a:endParaRPr lang="tr-TR" noProof="0" dirty="0">
              <a:latin typeface="Verdana" pitchFamily="34" charset="0"/>
              <a:ea typeface="Verdana" pitchFamily="34" charset="0"/>
              <a:cs typeface="Verdana"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noProof="0" dirty="0" smtClean="0">
                <a:latin typeface="Verdana" pitchFamily="34" charset="0"/>
                <a:ea typeface="Verdana" pitchFamily="34" charset="0"/>
                <a:cs typeface="Verdana" pitchFamily="34" charset="0"/>
              </a:rPr>
              <a:t>Analitik Düşünebilmek</a:t>
            </a:r>
            <a:endParaRPr lang="tr-TR" noProof="0" dirty="0">
              <a:latin typeface="Verdana" pitchFamily="34" charset="0"/>
              <a:ea typeface="Verdana" pitchFamily="34" charset="0"/>
              <a:cs typeface="Verdana" pitchFamily="34" charset="0"/>
            </a:endParaRPr>
          </a:p>
        </p:txBody>
      </p:sp>
      <p:sp>
        <p:nvSpPr>
          <p:cNvPr id="3" name="Content Placeholder 2"/>
          <p:cNvSpPr>
            <a:spLocks noGrp="1"/>
          </p:cNvSpPr>
          <p:nvPr>
            <p:ph idx="1"/>
          </p:nvPr>
        </p:nvSpPr>
        <p:spPr/>
        <p:txBody>
          <a:bodyPr>
            <a:normAutofit fontScale="85000" lnSpcReduction="10000"/>
          </a:bodyPr>
          <a:lstStyle/>
          <a:p>
            <a:r>
              <a:rPr lang="tr-TR" noProof="0" dirty="0" smtClean="0">
                <a:latin typeface="Verdana" pitchFamily="34" charset="0"/>
                <a:ea typeface="Verdana" pitchFamily="34" charset="0"/>
                <a:cs typeface="Verdana" pitchFamily="34" charset="0"/>
              </a:rPr>
              <a:t>Analitik olabilmek olguları bileşenlerine ayırabilme ve bu şekilde açıklayabilme becerisidir. (Arabayı açıklamak onu parçalamak ve fizik-kimya’ya indirgemekle mümkündür).</a:t>
            </a:r>
          </a:p>
          <a:p>
            <a:r>
              <a:rPr lang="tr-TR" noProof="0" dirty="0" smtClean="0">
                <a:latin typeface="Verdana" pitchFamily="34" charset="0"/>
                <a:ea typeface="Verdana" pitchFamily="34" charset="0"/>
                <a:cs typeface="Verdana" pitchFamily="34" charset="0"/>
              </a:rPr>
              <a:t>Açıklamada temel esas sebep-sonuç ilişkilerini ortaya koyabilmektir.</a:t>
            </a:r>
          </a:p>
          <a:p>
            <a:r>
              <a:rPr lang="tr-TR" noProof="0" dirty="0" smtClean="0">
                <a:latin typeface="Verdana" pitchFamily="34" charset="0"/>
                <a:ea typeface="Verdana" pitchFamily="34" charset="0"/>
                <a:cs typeface="Verdana" pitchFamily="34" charset="0"/>
              </a:rPr>
              <a:t>Analitik (analytical) düşünmenin tersi tasviri (descriptive) olmaktır ki bizi ezberciliğe götürür.</a:t>
            </a:r>
          </a:p>
          <a:p>
            <a:r>
              <a:rPr lang="tr-TR" noProof="0" dirty="0" smtClean="0">
                <a:latin typeface="Verdana" pitchFamily="34" charset="0"/>
                <a:ea typeface="Verdana" pitchFamily="34" charset="0"/>
                <a:cs typeface="Verdana" pitchFamily="34" charset="0"/>
              </a:rPr>
              <a:t>Bilimsel bilgiye ulaşmak, kritik düşünme melekesini analitik yöntemle uygulamak ile mümkündür.</a:t>
            </a:r>
            <a:endParaRPr lang="tr-TR" noProof="0" dirty="0">
              <a:latin typeface="Verdana" pitchFamily="34" charset="0"/>
              <a:ea typeface="Verdana" pitchFamily="34" charset="0"/>
              <a:cs typeface="Verdana"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noProof="0" dirty="0" smtClean="0">
                <a:latin typeface="Verdana" pitchFamily="34" charset="0"/>
                <a:ea typeface="Verdana" pitchFamily="34" charset="0"/>
                <a:cs typeface="Verdana" pitchFamily="34" charset="0"/>
              </a:rPr>
              <a:t>Sosyal Bilimler</a:t>
            </a:r>
            <a:endParaRPr lang="tr-TR" noProof="0" dirty="0">
              <a:latin typeface="Verdana" pitchFamily="34" charset="0"/>
              <a:ea typeface="Verdana" pitchFamily="34" charset="0"/>
              <a:cs typeface="Verdana" pitchFamily="34" charset="0"/>
            </a:endParaRPr>
          </a:p>
        </p:txBody>
      </p:sp>
      <p:sp>
        <p:nvSpPr>
          <p:cNvPr id="3" name="Content Placeholder 2"/>
          <p:cNvSpPr>
            <a:spLocks noGrp="1"/>
          </p:cNvSpPr>
          <p:nvPr>
            <p:ph idx="1"/>
          </p:nvPr>
        </p:nvSpPr>
        <p:spPr>
          <a:xfrm>
            <a:off x="457200" y="1417638"/>
            <a:ext cx="8229600" cy="5059362"/>
          </a:xfrm>
        </p:spPr>
        <p:txBody>
          <a:bodyPr>
            <a:normAutofit fontScale="85000" lnSpcReduction="20000"/>
          </a:bodyPr>
          <a:lstStyle/>
          <a:p>
            <a:r>
              <a:rPr lang="tr-TR" noProof="0" dirty="0" smtClean="0">
                <a:latin typeface="Verdana" pitchFamily="34" charset="0"/>
                <a:ea typeface="Verdana" pitchFamily="34" charset="0"/>
                <a:cs typeface="Verdana" pitchFamily="34" charset="0"/>
              </a:rPr>
              <a:t>Temel bilimlerde sebep-sonuç ilişkilerini ortaya koymak kontrollü laboratuvar ortamlarında nispeten kolaydır. </a:t>
            </a:r>
          </a:p>
          <a:p>
            <a:r>
              <a:rPr lang="tr-TR" noProof="0" dirty="0" smtClean="0">
                <a:latin typeface="Verdana" pitchFamily="34" charset="0"/>
                <a:ea typeface="Verdana" pitchFamily="34" charset="0"/>
                <a:cs typeface="Verdana" pitchFamily="34" charset="0"/>
              </a:rPr>
              <a:t>Bir illüzyonistin algı yanıltması nihai analizde fiziksel kanunlar çerçevesinde açıklanabilir. </a:t>
            </a:r>
          </a:p>
          <a:p>
            <a:r>
              <a:rPr lang="tr-TR" noProof="0" dirty="0" smtClean="0">
                <a:latin typeface="Verdana" pitchFamily="34" charset="0"/>
                <a:ea typeface="Verdana" pitchFamily="34" charset="0"/>
                <a:cs typeface="Verdana" pitchFamily="34" charset="0"/>
              </a:rPr>
              <a:t>Sosyal bilimlerde ise süreçler daha karmaşık ve kontrol</a:t>
            </a:r>
            <a:r>
              <a:rPr lang="tr-TR" baseline="0" noProof="0" dirty="0" smtClean="0">
                <a:latin typeface="Verdana" pitchFamily="34" charset="0"/>
                <a:ea typeface="Verdana" pitchFamily="34" charset="0"/>
                <a:cs typeface="Verdana" pitchFamily="34" charset="0"/>
              </a:rPr>
              <a:t> dışıdır</a:t>
            </a:r>
            <a:r>
              <a:rPr lang="tr-TR" noProof="0" dirty="0" smtClean="0">
                <a:latin typeface="Verdana" pitchFamily="34" charset="0"/>
                <a:ea typeface="Verdana" pitchFamily="34" charset="0"/>
                <a:cs typeface="Verdana" pitchFamily="34" charset="0"/>
              </a:rPr>
              <a:t>. Bu nedenle manipüle edilme riski daha yüksektir.</a:t>
            </a:r>
          </a:p>
          <a:p>
            <a:r>
              <a:rPr lang="tr-TR" noProof="0" dirty="0" smtClean="0">
                <a:latin typeface="Verdana" pitchFamily="34" charset="0"/>
                <a:ea typeface="Verdana" pitchFamily="34" charset="0"/>
                <a:cs typeface="Verdana" pitchFamily="34" charset="0"/>
              </a:rPr>
              <a:t>Olayların teleolojik akil yürütmelerle (sebep-sonuç ilişkilerini tersine döndürmek) açıklanması yanılgılara yol açabilir.</a:t>
            </a:r>
          </a:p>
          <a:p>
            <a:r>
              <a:rPr lang="tr-TR" noProof="0" dirty="0" smtClean="0">
                <a:latin typeface="Verdana" pitchFamily="34" charset="0"/>
                <a:ea typeface="Verdana" pitchFamily="34" charset="0"/>
                <a:cs typeface="Verdana" pitchFamily="34" charset="0"/>
              </a:rPr>
              <a:t>Bu nedenle sosyal bilimler bakış acısına göre hem riskler ile doludur (çünkü bilimsel objektiflik çok zordur), hem de meraklısı için heyecanlı bir sübjektiflik içerir. </a:t>
            </a:r>
          </a:p>
          <a:p>
            <a:r>
              <a:rPr lang="tr-TR" noProof="0" dirty="0" smtClean="0">
                <a:latin typeface="Verdana" pitchFamily="34" charset="0"/>
                <a:ea typeface="Verdana" pitchFamily="34" charset="0"/>
                <a:cs typeface="Verdana" pitchFamily="34" charset="0"/>
              </a:rPr>
              <a:t>Bu heyecanlı sübjektifliğin getireceği risk ise ancak kuvvetli referans noktalarına pergelin sivri ucunu batırmakla mümkün olacaktır.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noProof="0" dirty="0" smtClean="0">
                <a:latin typeface="Verdana" pitchFamily="34" charset="0"/>
                <a:ea typeface="Verdana" pitchFamily="34" charset="0"/>
                <a:cs typeface="Verdana" pitchFamily="34" charset="0"/>
              </a:rPr>
              <a:t>Uluslararası İlişkiler</a:t>
            </a:r>
            <a:endParaRPr lang="tr-TR" noProof="0" dirty="0">
              <a:latin typeface="Verdana" pitchFamily="34" charset="0"/>
              <a:ea typeface="Verdana" pitchFamily="34" charset="0"/>
              <a:cs typeface="Verdana" pitchFamily="34" charset="0"/>
            </a:endParaRPr>
          </a:p>
        </p:txBody>
      </p:sp>
      <p:sp>
        <p:nvSpPr>
          <p:cNvPr id="3" name="Content Placeholder 2"/>
          <p:cNvSpPr>
            <a:spLocks noGrp="1"/>
          </p:cNvSpPr>
          <p:nvPr>
            <p:ph idx="1"/>
          </p:nvPr>
        </p:nvSpPr>
        <p:spPr>
          <a:xfrm>
            <a:off x="914400" y="1524000"/>
            <a:ext cx="7313613" cy="4800600"/>
          </a:xfrm>
        </p:spPr>
        <p:txBody>
          <a:bodyPr>
            <a:noAutofit/>
          </a:bodyPr>
          <a:lstStyle/>
          <a:p>
            <a:r>
              <a:rPr lang="tr-TR" sz="1400" noProof="0" dirty="0" smtClean="0">
                <a:latin typeface="Verdana" pitchFamily="34" charset="0"/>
                <a:ea typeface="Verdana" pitchFamily="34" charset="0"/>
                <a:cs typeface="Verdana" pitchFamily="34" charset="0"/>
              </a:rPr>
              <a:t>Siyaset biliminden türemiş olduğundan sosyal bilimlerin tüm sübjektif risklerini içinde barındırır. Çünkü fizik gibi tartışılmaz (!) kanunları yoktur.</a:t>
            </a:r>
          </a:p>
          <a:p>
            <a:r>
              <a:rPr lang="tr-TR" sz="1400" noProof="0" dirty="0" smtClean="0">
                <a:latin typeface="Verdana" pitchFamily="34" charset="0"/>
                <a:ea typeface="Verdana" pitchFamily="34" charset="0"/>
                <a:cs typeface="Verdana" pitchFamily="34" charset="0"/>
              </a:rPr>
              <a:t>Uluslararası ilişkiler nedir, ne değildir?</a:t>
            </a:r>
          </a:p>
          <a:p>
            <a:r>
              <a:rPr lang="tr-TR" sz="1400" noProof="0" dirty="0" smtClean="0">
                <a:latin typeface="Verdana" pitchFamily="34" charset="0"/>
                <a:ea typeface="Verdana" pitchFamily="34" charset="0"/>
                <a:cs typeface="Verdana" pitchFamily="34" charset="0"/>
              </a:rPr>
              <a:t>Dış politika güncesi kesinlikle değildir; olaylar almanağı değildir; savaş-barış tercihinden ibaret değildir.</a:t>
            </a:r>
          </a:p>
          <a:p>
            <a:r>
              <a:rPr lang="tr-TR" sz="1400" noProof="0" dirty="0" smtClean="0">
                <a:latin typeface="Verdana" pitchFamily="34" charset="0"/>
                <a:ea typeface="Verdana" pitchFamily="34" charset="0"/>
                <a:cs typeface="Verdana" pitchFamily="34" charset="0"/>
              </a:rPr>
              <a:t>Bir kere algılanmış bir gerçekliktir (perceived reality): Duyularımızla algıladığımız ve aklımızla yorumladığımız olgular bütünüdür. Ama mutlak gerçeklik değildir.</a:t>
            </a:r>
          </a:p>
          <a:p>
            <a:r>
              <a:rPr lang="tr-TR" sz="1400" noProof="0" dirty="0" smtClean="0">
                <a:latin typeface="Verdana" pitchFamily="34" charset="0"/>
                <a:ea typeface="Verdana" pitchFamily="34" charset="0"/>
                <a:cs typeface="Verdana" pitchFamily="34" charset="0"/>
              </a:rPr>
              <a:t>Perception: algı, idrak, kavrayış, sezgi, feraset, dirayet.</a:t>
            </a:r>
          </a:p>
          <a:p>
            <a:r>
              <a:rPr lang="tr-TR" sz="1400" noProof="0" dirty="0" smtClean="0">
                <a:latin typeface="Verdana" pitchFamily="34" charset="0"/>
                <a:ea typeface="Verdana" pitchFamily="34" charset="0"/>
                <a:cs typeface="Verdana" pitchFamily="34" charset="0"/>
              </a:rPr>
              <a:t>Dolayısıyla uluslararası ilişkilerde günlük karşımıza çıkan olgular aslında gerçeğin kendisi değil, olguları bize ulaştıran muhtelif kanalların filtreleri ve kendi akil filtremizin süzdüğü bir tercihli algılar bütünüdür.</a:t>
            </a:r>
          </a:p>
          <a:p>
            <a:r>
              <a:rPr lang="tr-TR" sz="1400" noProof="0" dirty="0" smtClean="0">
                <a:latin typeface="Verdana" pitchFamily="34" charset="0"/>
                <a:ea typeface="Verdana" pitchFamily="34" charset="0"/>
                <a:cs typeface="Verdana" pitchFamily="34" charset="0"/>
              </a:rPr>
              <a:t>Örnek: kiminin teröristi (-) kiminin özgürlük savaşçısıdır (+). Tabi bilimlerde böyle bir şey mümkün olmaz. Bir olgu zıt iki şekilde ifade edilemez.</a:t>
            </a:r>
            <a:endParaRPr lang="tr-TR" sz="1400" noProof="0" dirty="0">
              <a:latin typeface="Verdana" pitchFamily="34" charset="0"/>
              <a:ea typeface="Verdana" pitchFamily="34" charset="0"/>
              <a:cs typeface="Verdana"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noProof="0" dirty="0" smtClean="0">
                <a:latin typeface="Verdana" pitchFamily="34" charset="0"/>
                <a:ea typeface="Verdana" pitchFamily="34" charset="0"/>
                <a:cs typeface="Verdana" pitchFamily="34" charset="0"/>
              </a:rPr>
              <a:t>Teori ve Uluslararası İlişkiler</a:t>
            </a:r>
            <a:endParaRPr lang="tr-TR" noProof="0" dirty="0">
              <a:latin typeface="Verdana" pitchFamily="34" charset="0"/>
              <a:ea typeface="Verdana" pitchFamily="34" charset="0"/>
              <a:cs typeface="Verdana" pitchFamily="34" charset="0"/>
            </a:endParaRPr>
          </a:p>
        </p:txBody>
      </p:sp>
      <p:sp>
        <p:nvSpPr>
          <p:cNvPr id="3" name="Content Placeholder 2"/>
          <p:cNvSpPr>
            <a:spLocks noGrp="1"/>
          </p:cNvSpPr>
          <p:nvPr>
            <p:ph idx="1"/>
          </p:nvPr>
        </p:nvSpPr>
        <p:spPr/>
        <p:txBody>
          <a:bodyPr>
            <a:noAutofit/>
          </a:bodyPr>
          <a:lstStyle/>
          <a:p>
            <a:r>
              <a:rPr lang="tr-TR" sz="1600" noProof="0" dirty="0" smtClean="0">
                <a:latin typeface="Verdana" pitchFamily="34" charset="0"/>
                <a:ea typeface="Verdana" pitchFamily="34" charset="0"/>
                <a:cs typeface="Verdana" pitchFamily="34" charset="0"/>
              </a:rPr>
              <a:t>Bilimin amaç olguları açıklayabilmektir. Her bilim dalı için en geniş ve iddialı açıklayıcılar teorilerdir.</a:t>
            </a:r>
          </a:p>
          <a:p>
            <a:r>
              <a:rPr lang="tr-TR" sz="1600" noProof="0" dirty="0" smtClean="0">
                <a:latin typeface="Verdana" pitchFamily="34" charset="0"/>
                <a:ea typeface="Verdana" pitchFamily="34" charset="0"/>
                <a:cs typeface="Verdana" pitchFamily="34" charset="0"/>
              </a:rPr>
              <a:t>Uluslararası ilişkilerin de elbette teorileri var. Birkaç temel eleştiri:</a:t>
            </a:r>
          </a:p>
          <a:p>
            <a:r>
              <a:rPr lang="tr-TR" sz="1600" noProof="0" dirty="0" smtClean="0">
                <a:latin typeface="Verdana" pitchFamily="34" charset="0"/>
                <a:ea typeface="Verdana" pitchFamily="34" charset="0"/>
                <a:cs typeface="Verdana" pitchFamily="34" charset="0"/>
              </a:rPr>
              <a:t>Teorileri bizler oluşturduğumuza göre bizim insani eksikliklerimizi de içermiyor mu?</a:t>
            </a:r>
          </a:p>
          <a:p>
            <a:r>
              <a:rPr lang="tr-TR" sz="1600" noProof="0" dirty="0" smtClean="0">
                <a:latin typeface="Verdana" pitchFamily="34" charset="0"/>
                <a:ea typeface="Verdana" pitchFamily="34" charset="0"/>
                <a:cs typeface="Verdana" pitchFamily="34" charset="0"/>
              </a:rPr>
              <a:t>Teoriler ‘bilimsel’ olma iddiasında olduğuna ve bilimde hissiyat olmaması gerektiğine göre ‘normatif’ hassasiyetlerimizi yok farz etmiyor mu? (e.g. devletin çıkarı esastır, ya insanın çıkarı?)</a:t>
            </a:r>
          </a:p>
          <a:p>
            <a:r>
              <a:rPr lang="tr-TR" sz="1600" noProof="0" dirty="0" smtClean="0">
                <a:latin typeface="Verdana" pitchFamily="34" charset="0"/>
                <a:ea typeface="Verdana" pitchFamily="34" charset="0"/>
                <a:cs typeface="Verdana" pitchFamily="34" charset="0"/>
              </a:rPr>
              <a:t>Uluslararası ilişkiler bağımsız bir bilim dalı olarak Anglo-Amerikan akademik camiasının bir urunu olduğundan varsayımları dünyanın çok büyük bir kesimini yok saymıyor mu? (e.g. devlet egemenliği temel amaç ve devlet ana aktör; her medeniyette böyle mi ?)</a:t>
            </a:r>
            <a:endParaRPr lang="tr-TR" sz="1600" noProof="0" dirty="0">
              <a:latin typeface="Verdana" pitchFamily="34" charset="0"/>
              <a:ea typeface="Verdana" pitchFamily="34" charset="0"/>
              <a:cs typeface="Verdana"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noProof="0" dirty="0" smtClean="0">
                <a:latin typeface="Verdana" pitchFamily="34" charset="0"/>
                <a:ea typeface="Verdana" pitchFamily="34" charset="0"/>
                <a:cs typeface="Verdana" pitchFamily="34" charset="0"/>
              </a:rPr>
              <a:t>Üç Temel Ekol</a:t>
            </a:r>
            <a:endParaRPr lang="tr-TR" noProof="0" dirty="0">
              <a:latin typeface="Verdana" pitchFamily="34" charset="0"/>
              <a:ea typeface="Verdana" pitchFamily="34" charset="0"/>
              <a:cs typeface="Verdana" pitchFamily="34" charset="0"/>
            </a:endParaRPr>
          </a:p>
        </p:txBody>
      </p:sp>
      <p:sp>
        <p:nvSpPr>
          <p:cNvPr id="3" name="Content Placeholder 2"/>
          <p:cNvSpPr>
            <a:spLocks noGrp="1"/>
          </p:cNvSpPr>
          <p:nvPr>
            <p:ph idx="1"/>
          </p:nvPr>
        </p:nvSpPr>
        <p:spPr/>
        <p:txBody>
          <a:bodyPr>
            <a:normAutofit fontScale="70000" lnSpcReduction="20000"/>
          </a:bodyPr>
          <a:lstStyle/>
          <a:p>
            <a:r>
              <a:rPr lang="tr-TR" noProof="0" dirty="0" smtClean="0">
                <a:latin typeface="Verdana" pitchFamily="34" charset="0"/>
                <a:ea typeface="Verdana" pitchFamily="34" charset="0"/>
                <a:cs typeface="Verdana" pitchFamily="34" charset="0"/>
              </a:rPr>
              <a:t>Ya da iki-buçuk ekol mu?: İki ana ekol ve kritik ekol.</a:t>
            </a:r>
          </a:p>
          <a:p>
            <a:r>
              <a:rPr lang="tr-TR" noProof="0" dirty="0" smtClean="0">
                <a:latin typeface="Verdana" pitchFamily="34" charset="0"/>
                <a:ea typeface="Verdana" pitchFamily="34" charset="0"/>
                <a:cs typeface="Verdana" pitchFamily="34" charset="0"/>
              </a:rPr>
              <a:t>Uluslararası ilişkiler esas olarak iki ana ekolun arasındaki kadim tartışma çevresinde şekillenmiştir: realizm – idealizm.</a:t>
            </a:r>
          </a:p>
          <a:p>
            <a:r>
              <a:rPr lang="tr-TR" noProof="0" dirty="0" smtClean="0">
                <a:latin typeface="Verdana" pitchFamily="34" charset="0"/>
                <a:ea typeface="Verdana" pitchFamily="34" charset="0"/>
                <a:cs typeface="Verdana" pitchFamily="34" charset="0"/>
              </a:rPr>
              <a:t>Biri diğerini utopyacilikla, diğeri de ötekini aşırı kötümserlik ve devlet merkezcilikle suçlamıştır.</a:t>
            </a:r>
          </a:p>
          <a:p>
            <a:r>
              <a:rPr lang="tr-TR" noProof="0" dirty="0" smtClean="0">
                <a:latin typeface="Verdana" pitchFamily="34" charset="0"/>
                <a:ea typeface="Verdana" pitchFamily="34" charset="0"/>
                <a:cs typeface="Verdana" pitchFamily="34" charset="0"/>
              </a:rPr>
              <a:t>Uluslararası konjonktürün gidişatına göre realizm öne çıkmış, daha sonra ise eski alternatif ekol liberalizm olarak tekrar yeşermiştir.</a:t>
            </a:r>
          </a:p>
          <a:p>
            <a:r>
              <a:rPr lang="tr-TR" noProof="0" dirty="0" smtClean="0">
                <a:latin typeface="Verdana" pitchFamily="34" charset="0"/>
                <a:ea typeface="Verdana" pitchFamily="34" charset="0"/>
                <a:cs typeface="Verdana" pitchFamily="34" charset="0"/>
              </a:rPr>
              <a:t>Son donemde ise modernist anlayışın her alanda eleştirisinden bu bilim dalı da nasibini almış, normlara ve farklılıklara daha sempati ile bakan üçüncü yol (critical analysis) yükselişe geçmiştir.</a:t>
            </a:r>
            <a:endParaRPr lang="tr-TR" noProof="0" dirty="0">
              <a:latin typeface="Verdana" pitchFamily="34" charset="0"/>
              <a:ea typeface="Verdana" pitchFamily="34" charset="0"/>
              <a:cs typeface="Verdana"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noProof="0" dirty="0" smtClean="0">
                <a:latin typeface="Verdana" pitchFamily="34" charset="0"/>
                <a:ea typeface="Verdana" pitchFamily="34" charset="0"/>
                <a:cs typeface="Verdana" pitchFamily="34" charset="0"/>
              </a:rPr>
              <a:t>Temel Varsayımlar</a:t>
            </a:r>
            <a:endParaRPr lang="tr-TR" noProof="0" dirty="0">
              <a:latin typeface="Verdana" pitchFamily="34" charset="0"/>
              <a:ea typeface="Verdana" pitchFamily="34" charset="0"/>
              <a:cs typeface="Verdana" pitchFamily="34" charset="0"/>
            </a:endParaRPr>
          </a:p>
        </p:txBody>
      </p:sp>
      <p:sp>
        <p:nvSpPr>
          <p:cNvPr id="3" name="Content Placeholder 2"/>
          <p:cNvSpPr>
            <a:spLocks noGrp="1"/>
          </p:cNvSpPr>
          <p:nvPr>
            <p:ph idx="1"/>
          </p:nvPr>
        </p:nvSpPr>
        <p:spPr>
          <a:xfrm>
            <a:off x="914400" y="1735138"/>
            <a:ext cx="7313613" cy="4513262"/>
          </a:xfrm>
        </p:spPr>
        <p:txBody>
          <a:bodyPr>
            <a:normAutofit fontScale="85000" lnSpcReduction="20000"/>
          </a:bodyPr>
          <a:lstStyle/>
          <a:p>
            <a:r>
              <a:rPr lang="tr-TR" noProof="0" dirty="0" smtClean="0">
                <a:latin typeface="Verdana" pitchFamily="34" charset="0"/>
                <a:ea typeface="Verdana" pitchFamily="34" charset="0"/>
                <a:cs typeface="Verdana" pitchFamily="34" charset="0"/>
              </a:rPr>
              <a:t>Realizm (Power-based): Ortam anarşik, otorite yok, güç mülahazası, devlet çıkarı olgusu, sıfır toplamlı oyun (zero-sum game), güç için rekabet, kaçınılmaz çatışma ortamı, yüzeysel işbirliği, güçler dengesi, devlet güvenliği.</a:t>
            </a:r>
          </a:p>
          <a:p>
            <a:r>
              <a:rPr lang="tr-TR" noProof="0" dirty="0" smtClean="0">
                <a:latin typeface="Verdana" pitchFamily="34" charset="0"/>
                <a:ea typeface="Verdana" pitchFamily="34" charset="0"/>
                <a:cs typeface="Verdana" pitchFamily="34" charset="0"/>
              </a:rPr>
              <a:t>Liberalizm (Interest-based): serbest ticaret, ekonomik bağımlılık, demokratik barış, liberal kurumsallaşma. İnsan doğası itibarıyla iyidir, devletler sistemi anarşiktir, ancak karmaşık ve karşılıklı bağımlılık ile örgütlenme savaşı zorlaştırır.</a:t>
            </a:r>
          </a:p>
          <a:p>
            <a:r>
              <a:rPr lang="tr-TR" noProof="0" dirty="0" smtClean="0">
                <a:latin typeface="Verdana" pitchFamily="34" charset="0"/>
                <a:ea typeface="Verdana" pitchFamily="34" charset="0"/>
                <a:cs typeface="Verdana" pitchFamily="34" charset="0"/>
              </a:rPr>
              <a:t>Kritik ekol (Knowledge-based, yapılandırmacılık - constructivism): uluslararası ilişkilerde stratejik değil sosyolojik interaksiyondur aslında gündemimizi belirleyen. Güç (realizm) ya da zenginlik (liberalizm) değil normlar, tarih, kültür ve kimlik aslında bizim duruşumuzu belirler.</a:t>
            </a:r>
            <a:endParaRPr lang="tr-TR" noProof="0" dirty="0">
              <a:latin typeface="Verdana" pitchFamily="34" charset="0"/>
              <a:ea typeface="Verdana" pitchFamily="34" charset="0"/>
              <a:cs typeface="Verdana"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noProof="0" dirty="0" smtClean="0">
                <a:latin typeface="Verdana" pitchFamily="34" charset="0"/>
                <a:ea typeface="Verdana" pitchFamily="34" charset="0"/>
                <a:cs typeface="Verdana" pitchFamily="34" charset="0"/>
              </a:rPr>
              <a:t>Kritik Ekol</a:t>
            </a:r>
            <a:endParaRPr lang="tr-TR" noProof="0" dirty="0">
              <a:latin typeface="Verdana" pitchFamily="34" charset="0"/>
              <a:ea typeface="Verdana" pitchFamily="34" charset="0"/>
              <a:cs typeface="Verdana" pitchFamily="34" charset="0"/>
            </a:endParaRPr>
          </a:p>
        </p:txBody>
      </p:sp>
      <p:sp>
        <p:nvSpPr>
          <p:cNvPr id="3" name="Content Placeholder 2"/>
          <p:cNvSpPr>
            <a:spLocks noGrp="1"/>
          </p:cNvSpPr>
          <p:nvPr>
            <p:ph idx="1"/>
          </p:nvPr>
        </p:nvSpPr>
        <p:spPr/>
        <p:txBody>
          <a:bodyPr>
            <a:normAutofit fontScale="70000" lnSpcReduction="20000"/>
          </a:bodyPr>
          <a:lstStyle/>
          <a:p>
            <a:r>
              <a:rPr lang="tr-TR" noProof="0" dirty="0" smtClean="0">
                <a:latin typeface="Verdana" pitchFamily="34" charset="0"/>
                <a:ea typeface="Verdana" pitchFamily="34" charset="0"/>
                <a:cs typeface="Verdana" pitchFamily="34" charset="0"/>
              </a:rPr>
              <a:t>Uluslararası ortamdaki anarşik yapı eşyanın tabiatı gereği değil bizler tarafından (ya da Bati tarafından) ‘yapılmış’ suni bir şeydir, organik ya da kalıcı değildir.</a:t>
            </a:r>
          </a:p>
          <a:p>
            <a:r>
              <a:rPr lang="tr-TR" noProof="0" dirty="0" smtClean="0">
                <a:latin typeface="Verdana" pitchFamily="34" charset="0"/>
                <a:ea typeface="Verdana" pitchFamily="34" charset="0"/>
                <a:cs typeface="Verdana" pitchFamily="34" charset="0"/>
              </a:rPr>
              <a:t>Normların kendileri organiktirler. Zamanla ‘devlet çıkarı’ denen şeyi ‘oluştururlar’.</a:t>
            </a:r>
          </a:p>
          <a:p>
            <a:r>
              <a:rPr lang="tr-TR" noProof="0" dirty="0" smtClean="0">
                <a:latin typeface="Verdana" pitchFamily="34" charset="0"/>
                <a:ea typeface="Verdana" pitchFamily="34" charset="0"/>
                <a:cs typeface="Verdana" pitchFamily="34" charset="0"/>
              </a:rPr>
              <a:t>Uluslararası kurumsallaşma (örgütlenme) sadece ilişkileri düzenlemez, istenirse sistemi tamamen başından oluşturur, aktörlerin davranışlarını dönüştürür.</a:t>
            </a:r>
          </a:p>
          <a:p>
            <a:r>
              <a:rPr lang="tr-TR" noProof="0" dirty="0" smtClean="0">
                <a:latin typeface="Verdana" pitchFamily="34" charset="0"/>
                <a:ea typeface="Verdana" pitchFamily="34" charset="0"/>
                <a:cs typeface="Verdana" pitchFamily="34" charset="0"/>
              </a:rPr>
              <a:t>Dolayısıyla bizim ‘devlet güvenliği’ ya da ‘devlet çıkarı’ dediğimiz kavramlar bizim ufkumuzun darlığını gösterir. Çıkar denen şeyi nasıl tarif ederseniz ona göre hareket edersiniz. Yani ‘çıkar’ bir ‘bağımsız değişken’ değil, normlara göre sekil alacak bir ‘bağımlı değişkendir’. </a:t>
            </a:r>
            <a:endParaRPr lang="tr-TR" noProof="0" dirty="0">
              <a:latin typeface="Verdana" pitchFamily="34" charset="0"/>
              <a:ea typeface="Verdana" pitchFamily="34" charset="0"/>
              <a:cs typeface="Verdana"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 Id="rId5" Type="http://schemas.openxmlformats.org/officeDocument/2006/relationships/image" Target="../media/image5.jpeg"/><Relationship Id="rId4" Type="http://schemas.openxmlformats.org/officeDocument/2006/relationships/image" Target="../media/image4.jpeg"/></Relationships>
</file>

<file path=ppt/theme/theme1.xml><?xml version="1.0" encoding="utf-8"?>
<a:theme xmlns:a="http://schemas.openxmlformats.org/drawingml/2006/main" name="Inkwell">
  <a:themeElements>
    <a:clrScheme name="Inkwell">
      <a:dk1>
        <a:sysClr val="windowText" lastClr="000000"/>
      </a:dk1>
      <a:lt1>
        <a:sysClr val="window" lastClr="FFFFFF"/>
      </a:lt1>
      <a:dk2>
        <a:srgbClr val="584D2E"/>
      </a:dk2>
      <a:lt2>
        <a:srgbClr val="EFE7C3"/>
      </a:lt2>
      <a:accent1>
        <a:srgbClr val="860908"/>
      </a:accent1>
      <a:accent2>
        <a:srgbClr val="4A0505"/>
      </a:accent2>
      <a:accent3>
        <a:srgbClr val="7A500A"/>
      </a:accent3>
      <a:accent4>
        <a:srgbClr val="C47810"/>
      </a:accent4>
      <a:accent5>
        <a:srgbClr val="827752"/>
      </a:accent5>
      <a:accent6>
        <a:srgbClr val="B5BB83"/>
      </a:accent6>
      <a:hlink>
        <a:srgbClr val="C47810"/>
      </a:hlink>
      <a:folHlink>
        <a:srgbClr val="F0A43A"/>
      </a:folHlink>
    </a:clrScheme>
    <a:fontScheme name="Inkwell">
      <a:majorFont>
        <a:latin typeface="Goudy Old Style"/>
        <a:ea typeface=""/>
        <a:cs typeface=""/>
        <a:font script="Jpan" typeface="ＭＳ Ｐ明朝"/>
      </a:majorFont>
      <a:minorFont>
        <a:latin typeface="Goudy Old Style"/>
        <a:ea typeface=""/>
        <a:cs typeface=""/>
        <a:font script="Jpan" typeface="ＭＳ Ｐ明朝"/>
      </a:minorFont>
    </a:fontScheme>
    <a:fmtScheme name="Inkwell">
      <a:fillStyleLst>
        <a:solidFill>
          <a:schemeClr val="phClr"/>
        </a:solidFill>
        <a:blipFill rotWithShape="1">
          <a:blip xmlns:r="http://schemas.openxmlformats.org/officeDocument/2006/relationships" r:embed="rId1">
            <a:duotone>
              <a:schemeClr val="phClr">
                <a:shade val="30000"/>
              </a:schemeClr>
              <a:schemeClr val="phClr">
                <a:alpha val="10000"/>
                <a:satMod val="120000"/>
              </a:schemeClr>
            </a:duotone>
          </a:blip>
          <a:stretch/>
        </a:blipFill>
        <a:blipFill rotWithShape="1">
          <a:blip xmlns:r="http://schemas.openxmlformats.org/officeDocument/2006/relationships" r:embed="rId2">
            <a:duotone>
              <a:schemeClr val="phClr">
                <a:shade val="30000"/>
                <a:satMod val="150000"/>
              </a:schemeClr>
              <a:schemeClr val="phClr">
                <a:alpha val="10000"/>
                <a:satMod val="120000"/>
              </a:schemeClr>
            </a:duotone>
          </a:blip>
          <a:stretch/>
        </a:blipFill>
      </a:fillStyleLst>
      <a:lnStyleLst>
        <a:ln w="12700" cap="flat" cmpd="sng" algn="ctr">
          <a:solidFill>
            <a:schemeClr val="phClr">
              <a:shade val="95000"/>
              <a:satMod val="105000"/>
            </a:scheme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101600" dist="38100" dir="5400000" rotWithShape="0">
              <a:srgbClr val="000000">
                <a:alpha val="75000"/>
              </a:srgbClr>
            </a:outerShdw>
          </a:effectLst>
        </a:effectStyle>
        <a:effectStyle>
          <a:effectLst>
            <a:outerShdw blurRad="38100" dist="25400" dir="5400000" rotWithShape="0">
              <a:srgbClr val="000000">
                <a:alpha val="75000"/>
              </a:srgbClr>
            </a:outerShdw>
            <a:softEdge rad="63500"/>
          </a:effectLst>
        </a:effectStyle>
      </a:effectStyleLst>
      <a:bgFillStyleLst>
        <a:blipFill rotWithShape="1">
          <a:blip xmlns:r="http://schemas.openxmlformats.org/officeDocument/2006/relationships" r:embed="rId3"/>
          <a:stretch/>
        </a:blipFill>
        <a:blipFill rotWithShape="1">
          <a:blip xmlns:r="http://schemas.openxmlformats.org/officeDocument/2006/relationships" r:embed="rId4"/>
          <a:stretch/>
        </a:blipFill>
        <a:blipFill rotWithShape="1">
          <a:blip xmlns:r="http://schemas.openxmlformats.org/officeDocument/2006/relationships" r:embed="rId5"/>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165</TotalTime>
  <Words>1398</Words>
  <Application>Microsoft Office PowerPoint</Application>
  <PresentationFormat>Ekran Gösterisi (4:3)</PresentationFormat>
  <Paragraphs>90</Paragraphs>
  <Slides>14</Slides>
  <Notes>0</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Inkwell</vt:lpstr>
      <vt:lpstr>ULUSLARARASI İLİŞKİLERDE KRİTİK DÜŞÜNEBİLMEK</vt:lpstr>
      <vt:lpstr>Kritik Düşünebilmek</vt:lpstr>
      <vt:lpstr>Analitik Düşünebilmek</vt:lpstr>
      <vt:lpstr>Sosyal Bilimler</vt:lpstr>
      <vt:lpstr>Uluslararası İlişkiler</vt:lpstr>
      <vt:lpstr>Teori ve Uluslararası İlişkiler</vt:lpstr>
      <vt:lpstr>Üç Temel Ekol</vt:lpstr>
      <vt:lpstr>Temel Varsayımlar</vt:lpstr>
      <vt:lpstr>Kritik Ekol</vt:lpstr>
      <vt:lpstr>Teori ve Realite</vt:lpstr>
      <vt:lpstr>Realizmin Dayanılmaz Ağırlığı!</vt:lpstr>
      <vt:lpstr>Teori ve Müzakere</vt:lpstr>
      <vt:lpstr>İşbirliği İçin Müzakere</vt:lpstr>
      <vt:lpstr>Güç, Çıkar, Normlar..</vt:lpstr>
    </vt:vector>
  </TitlesOfParts>
  <Company>Tufts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ULUSLARARASI ILISKILERDE KRITIK DUSUNEBILMEK</dc:title>
  <dc:creator>Mehmet Ugur</dc:creator>
  <cp:lastModifiedBy>asc</cp:lastModifiedBy>
  <cp:revision>9</cp:revision>
  <dcterms:created xsi:type="dcterms:W3CDTF">2012-03-24T23:04:21Z</dcterms:created>
  <dcterms:modified xsi:type="dcterms:W3CDTF">2012-04-10T17:25:03Z</dcterms:modified>
</cp:coreProperties>
</file>